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796" r:id="rId5"/>
  </p:sldMasterIdLst>
  <p:notesMasterIdLst>
    <p:notesMasterId r:id="rId18"/>
  </p:notesMasterIdLst>
  <p:handoutMasterIdLst>
    <p:handoutMasterId r:id="rId19"/>
  </p:handoutMasterIdLst>
  <p:sldIdLst>
    <p:sldId id="256" r:id="rId6"/>
    <p:sldId id="257" r:id="rId7"/>
    <p:sldId id="258" r:id="rId8"/>
    <p:sldId id="260" r:id="rId9"/>
    <p:sldId id="262" r:id="rId10"/>
    <p:sldId id="263" r:id="rId11"/>
    <p:sldId id="264" r:id="rId12"/>
    <p:sldId id="261" r:id="rId13"/>
    <p:sldId id="265" r:id="rId14"/>
    <p:sldId id="266" r:id="rId15"/>
    <p:sldId id="267" r:id="rId16"/>
    <p:sldId id="268" r:id="rId17"/>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03376"/>
    <a:srgbClr val="00A4E4"/>
    <a:srgbClr val="666666"/>
    <a:srgbClr val="EBEDEB"/>
    <a:srgbClr val="99D6DE"/>
    <a:srgbClr val="54B948"/>
    <a:srgbClr val="F2A622"/>
    <a:srgbClr val="00447C"/>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CFCE4F-8252-4D63-AF83-DAE815300D61}" v="922" dt="2019-07-01T14:05:46.950"/>
    <p1510:client id="{9D4E3B7B-3596-5C4D-B2BF-B127A2845888}" v="229" dt="2019-07-01T14:42:22.067"/>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p:cViewPr varScale="1">
        <p:scale>
          <a:sx n="82" d="100"/>
          <a:sy n="82" d="100"/>
        </p:scale>
        <p:origin x="664" y="184"/>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BAA4E3-2E1F-D64F-999C-24BFC89853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11FA0B-ECC5-2B49-975A-7E6F7DC18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09A47B-F236-1D4D-B43C-E21DD4811F58}" type="datetimeFigureOut">
              <a:rPr lang="en-US" smtClean="0"/>
              <a:t>7/2/19</a:t>
            </a:fld>
            <a:endParaRPr lang="en-US"/>
          </a:p>
        </p:txBody>
      </p:sp>
      <p:sp>
        <p:nvSpPr>
          <p:cNvPr id="4" name="Footer Placeholder 3">
            <a:extLst>
              <a:ext uri="{FF2B5EF4-FFF2-40B4-BE49-F238E27FC236}">
                <a16:creationId xmlns:a16="http://schemas.microsoft.com/office/drawing/2014/main" id="{F3E340DD-CC4A-2649-950E-32A00E68CF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CC02D8-F240-214A-B342-D085DECBE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1399E-4BBF-B845-BCD4-A768F57CC946}" type="slidenum">
              <a:rPr lang="en-US" smtClean="0"/>
              <a:t>‹#›</a:t>
            </a:fld>
            <a:endParaRPr lang="en-US"/>
          </a:p>
        </p:txBody>
      </p:sp>
    </p:spTree>
    <p:extLst>
      <p:ext uri="{BB962C8B-B14F-4D97-AF65-F5344CB8AC3E}">
        <p14:creationId xmlns:p14="http://schemas.microsoft.com/office/powerpoint/2010/main" val="2194748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02.07.19</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061799B-E781-4BE4-8386-8F85BCD73C79}"/>
              </a:ext>
            </a:extLst>
          </p:cNvPr>
          <p:cNvCxnSpPr/>
          <p:nvPr userDrawn="1"/>
        </p:nvCxnSpPr>
        <p:spPr>
          <a:xfrm>
            <a:off x="704850" y="685800"/>
            <a:ext cx="0" cy="1028700"/>
          </a:xfrm>
          <a:prstGeom prst="line">
            <a:avLst/>
          </a:prstGeom>
          <a:ln w="63500">
            <a:solidFill>
              <a:srgbClr val="00A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ROS Case Study Short Branded">
    <p:spTree>
      <p:nvGrpSpPr>
        <p:cNvPr id="1" name=""/>
        <p:cNvGrpSpPr/>
        <p:nvPr/>
      </p:nvGrpSpPr>
      <p:grpSpPr>
        <a:xfrm>
          <a:off x="0" y="0"/>
          <a:ext cx="0" cy="0"/>
          <a:chOff x="0" y="0"/>
          <a:chExt cx="0" cy="0"/>
        </a:xfrm>
      </p:grpSpPr>
      <p:sp>
        <p:nvSpPr>
          <p:cNvPr id="2" name="Picture Placeholder 2"/>
          <p:cNvSpPr>
            <a:spLocks noGrp="1"/>
          </p:cNvSpPr>
          <p:nvPr>
            <p:ph type="pic" sz="quarter" idx="12" hasCustomPrompt="1"/>
          </p:nvPr>
        </p:nvSpPr>
        <p:spPr>
          <a:xfrm>
            <a:off x="0" y="0"/>
            <a:ext cx="18288000" cy="10287000"/>
          </a:xfrm>
          <a:prstGeom prst="rect">
            <a:avLst/>
          </a:prstGeom>
        </p:spPr>
        <p:txBody>
          <a:bodyPr/>
          <a:lstStyle>
            <a:lvl1pPr>
              <a:defRPr b="0" i="0">
                <a:latin typeface="Arial" panose="020B0604020202020204" pitchFamily="34" charset="0"/>
              </a:defRPr>
            </a:lvl1pPr>
          </a:lstStyle>
          <a:p>
            <a:r>
              <a:rPr lang="en-US"/>
              <a:t>Insert picture here</a:t>
            </a:r>
            <a:endParaRPr lang="uk-UA"/>
          </a:p>
        </p:txBody>
      </p:sp>
      <p:sp>
        <p:nvSpPr>
          <p:cNvPr id="12" name="Vertical Content Placeholder 11">
            <a:extLst>
              <a:ext uri="{FF2B5EF4-FFF2-40B4-BE49-F238E27FC236}">
                <a16:creationId xmlns:a16="http://schemas.microsoft.com/office/drawing/2014/main" id="{D1C33A33-46CB-FF4F-9DD9-4740F5F7F3A8}"/>
              </a:ext>
            </a:extLst>
          </p:cNvPr>
          <p:cNvSpPr>
            <a:spLocks noGrp="1"/>
          </p:cNvSpPr>
          <p:nvPr>
            <p:ph orient="vert" sz="quarter" idx="14" hasCustomPrompt="1"/>
          </p:nvPr>
        </p:nvSpPr>
        <p:spPr>
          <a:xfrm>
            <a:off x="5744817" y="1193918"/>
            <a:ext cx="12543183" cy="7607182"/>
          </a:xfrm>
          <a:solidFill>
            <a:srgbClr val="00A4E4">
              <a:alpha val="80000"/>
            </a:srgbClr>
          </a:solidFill>
        </p:spPr>
        <p:txBody>
          <a:bodyPr vert="eaVert"/>
          <a:lstStyle>
            <a:lvl1pPr marL="0" indent="0">
              <a:buNone/>
              <a:defRPr/>
            </a:lvl1pPr>
          </a:lstStyle>
          <a:p>
            <a:pPr lvl="0"/>
            <a:r>
              <a:rPr lang="en-US"/>
              <a:t>Color box</a:t>
            </a:r>
          </a:p>
        </p:txBody>
      </p:sp>
      <p:sp>
        <p:nvSpPr>
          <p:cNvPr id="10" name="Picture Placeholder 9">
            <a:extLst>
              <a:ext uri="{FF2B5EF4-FFF2-40B4-BE49-F238E27FC236}">
                <a16:creationId xmlns:a16="http://schemas.microsoft.com/office/drawing/2014/main" id="{F7E6BF80-2A55-0B46-8301-79E4F18F13A9}"/>
              </a:ext>
            </a:extLst>
          </p:cNvPr>
          <p:cNvSpPr>
            <a:spLocks noGrp="1"/>
          </p:cNvSpPr>
          <p:nvPr>
            <p:ph type="pic" sz="quarter" idx="13" hasCustomPrompt="1"/>
          </p:nvPr>
        </p:nvSpPr>
        <p:spPr>
          <a:xfrm>
            <a:off x="9205482" y="1612530"/>
            <a:ext cx="5621853" cy="2582863"/>
          </a:xfrm>
        </p:spPr>
        <p:txBody>
          <a:bodyPr anchor="ctr"/>
          <a:lstStyle>
            <a:lvl1pPr marL="0" indent="0" algn="ctr">
              <a:buFontTx/>
              <a:buNone/>
              <a:defRPr/>
            </a:lvl1pPr>
          </a:lstStyle>
          <a:p>
            <a:r>
              <a:rPr lang="en-US"/>
              <a:t>Insert logo here</a:t>
            </a:r>
          </a:p>
        </p:txBody>
      </p:sp>
      <p:sp>
        <p:nvSpPr>
          <p:cNvPr id="14" name="Text Placeholder 13">
            <a:extLst>
              <a:ext uri="{FF2B5EF4-FFF2-40B4-BE49-F238E27FC236}">
                <a16:creationId xmlns:a16="http://schemas.microsoft.com/office/drawing/2014/main" id="{73B49217-D9A0-4C47-B8BB-AB9834EBD702}"/>
              </a:ext>
            </a:extLst>
          </p:cNvPr>
          <p:cNvSpPr>
            <a:spLocks noGrp="1"/>
          </p:cNvSpPr>
          <p:nvPr>
            <p:ph type="body" sz="quarter" idx="15" hasCustomPrompt="1"/>
          </p:nvPr>
        </p:nvSpPr>
        <p:spPr>
          <a:xfrm>
            <a:off x="6104237" y="4426469"/>
            <a:ext cx="6816631" cy="3336925"/>
          </a:xfrm>
        </p:spPr>
        <p:txBody>
          <a:bodyPr>
            <a:noAutofit/>
          </a:bodyPr>
          <a:lstStyle>
            <a:lvl1pPr marL="0" indent="0" algn="r">
              <a:buNone/>
              <a:defRPr sz="260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00%</a:t>
            </a:r>
          </a:p>
        </p:txBody>
      </p:sp>
      <p:sp>
        <p:nvSpPr>
          <p:cNvPr id="15" name="Text Placeholder 13">
            <a:extLst>
              <a:ext uri="{FF2B5EF4-FFF2-40B4-BE49-F238E27FC236}">
                <a16:creationId xmlns:a16="http://schemas.microsoft.com/office/drawing/2014/main" id="{8EEF5CAA-4EE9-BA42-BB8B-CA8490EFC406}"/>
              </a:ext>
            </a:extLst>
          </p:cNvPr>
          <p:cNvSpPr>
            <a:spLocks noGrp="1"/>
          </p:cNvSpPr>
          <p:nvPr>
            <p:ph type="body" sz="quarter" idx="16" hasCustomPrompt="1"/>
          </p:nvPr>
        </p:nvSpPr>
        <p:spPr>
          <a:xfrm>
            <a:off x="13217431" y="4563202"/>
            <a:ext cx="4308569" cy="3338690"/>
          </a:xfrm>
        </p:spPr>
        <p:txBody>
          <a:bodyPr anchor="b">
            <a:noAutofit/>
          </a:bodyPr>
          <a:lstStyle>
            <a:lvl1pPr marL="0" indent="0" algn="l">
              <a:buNone/>
              <a:defRPr sz="36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Lorem ipsum dolor sit </a:t>
            </a:r>
            <a:r>
              <a:rPr lang="en-US" err="1"/>
              <a:t>amet</a:t>
            </a:r>
            <a:r>
              <a:rPr lang="en-US"/>
              <a:t> in </a:t>
            </a:r>
            <a:r>
              <a:rPr lang="en-US" err="1"/>
              <a:t>executiam</a:t>
            </a:r>
            <a:r>
              <a:rPr lang="en-US"/>
              <a:t> </a:t>
            </a:r>
            <a:r>
              <a:rPr lang="en-US" err="1"/>
              <a:t>loqua</a:t>
            </a:r>
            <a:r>
              <a:rPr lang="en-US"/>
              <a:t> </a:t>
            </a:r>
            <a:r>
              <a:rPr lang="en-US" err="1"/>
              <a:t>inne</a:t>
            </a:r>
            <a:r>
              <a:rPr lang="en-US"/>
              <a:t> </a:t>
            </a:r>
            <a:r>
              <a:rPr lang="en-US" err="1"/>
              <a:t>sutura</a:t>
            </a:r>
            <a:r>
              <a:rPr lang="en-US"/>
              <a:t> </a:t>
            </a:r>
            <a:r>
              <a:rPr lang="en-US" err="1"/>
              <a:t>mus</a:t>
            </a:r>
            <a:endParaRPr lang="en-US"/>
          </a:p>
        </p:txBody>
      </p:sp>
    </p:spTree>
    <p:extLst>
      <p:ext uri="{BB962C8B-B14F-4D97-AF65-F5344CB8AC3E}">
        <p14:creationId xmlns:p14="http://schemas.microsoft.com/office/powerpoint/2010/main" val="261086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ROS Case Study Short Unbranded">
    <p:spTree>
      <p:nvGrpSpPr>
        <p:cNvPr id="1" name=""/>
        <p:cNvGrpSpPr/>
        <p:nvPr/>
      </p:nvGrpSpPr>
      <p:grpSpPr>
        <a:xfrm>
          <a:off x="0" y="0"/>
          <a:ext cx="0" cy="0"/>
          <a:chOff x="0" y="0"/>
          <a:chExt cx="0" cy="0"/>
        </a:xfrm>
      </p:grpSpPr>
      <p:sp>
        <p:nvSpPr>
          <p:cNvPr id="2" name="Picture Placeholder 2"/>
          <p:cNvSpPr>
            <a:spLocks noGrp="1"/>
          </p:cNvSpPr>
          <p:nvPr>
            <p:ph type="pic" sz="quarter" idx="12" hasCustomPrompt="1"/>
          </p:nvPr>
        </p:nvSpPr>
        <p:spPr>
          <a:xfrm>
            <a:off x="0" y="0"/>
            <a:ext cx="18288000" cy="10287000"/>
          </a:xfrm>
          <a:prstGeom prst="rect">
            <a:avLst/>
          </a:prstGeom>
        </p:spPr>
        <p:txBody>
          <a:bodyPr/>
          <a:lstStyle>
            <a:lvl1pPr>
              <a:defRPr b="0" i="0">
                <a:latin typeface="Arial" panose="020B0604020202020204" pitchFamily="34" charset="0"/>
              </a:defRPr>
            </a:lvl1pPr>
          </a:lstStyle>
          <a:p>
            <a:r>
              <a:rPr lang="en-US"/>
              <a:t>Insert picture here</a:t>
            </a:r>
            <a:endParaRPr lang="uk-UA"/>
          </a:p>
        </p:txBody>
      </p:sp>
      <p:sp>
        <p:nvSpPr>
          <p:cNvPr id="12" name="Vertical Content Placeholder 11">
            <a:extLst>
              <a:ext uri="{FF2B5EF4-FFF2-40B4-BE49-F238E27FC236}">
                <a16:creationId xmlns:a16="http://schemas.microsoft.com/office/drawing/2014/main" id="{D1C33A33-46CB-FF4F-9DD9-4740F5F7F3A8}"/>
              </a:ext>
            </a:extLst>
          </p:cNvPr>
          <p:cNvSpPr>
            <a:spLocks noGrp="1"/>
          </p:cNvSpPr>
          <p:nvPr>
            <p:ph orient="vert" sz="quarter" idx="14" hasCustomPrompt="1"/>
          </p:nvPr>
        </p:nvSpPr>
        <p:spPr>
          <a:xfrm>
            <a:off x="5744817" y="1193918"/>
            <a:ext cx="12543183" cy="7607182"/>
          </a:xfrm>
          <a:solidFill>
            <a:srgbClr val="00A4E4">
              <a:alpha val="80000"/>
            </a:srgbClr>
          </a:solidFill>
        </p:spPr>
        <p:txBody>
          <a:bodyPr vert="eaVert"/>
          <a:lstStyle>
            <a:lvl1pPr marL="0" indent="0">
              <a:buNone/>
              <a:defRPr/>
            </a:lvl1pPr>
          </a:lstStyle>
          <a:p>
            <a:pPr lvl="0"/>
            <a:r>
              <a:rPr lang="en-US"/>
              <a:t>Color box</a:t>
            </a:r>
          </a:p>
        </p:txBody>
      </p:sp>
      <p:sp>
        <p:nvSpPr>
          <p:cNvPr id="14" name="Text Placeholder 13">
            <a:extLst>
              <a:ext uri="{FF2B5EF4-FFF2-40B4-BE49-F238E27FC236}">
                <a16:creationId xmlns:a16="http://schemas.microsoft.com/office/drawing/2014/main" id="{73B49217-D9A0-4C47-B8BB-AB9834EBD702}"/>
              </a:ext>
            </a:extLst>
          </p:cNvPr>
          <p:cNvSpPr>
            <a:spLocks noGrp="1"/>
          </p:cNvSpPr>
          <p:nvPr>
            <p:ph type="body" sz="quarter" idx="15" hasCustomPrompt="1"/>
          </p:nvPr>
        </p:nvSpPr>
        <p:spPr>
          <a:xfrm>
            <a:off x="6104237" y="4426469"/>
            <a:ext cx="6816631" cy="3336925"/>
          </a:xfrm>
        </p:spPr>
        <p:txBody>
          <a:bodyPr>
            <a:noAutofit/>
          </a:bodyPr>
          <a:lstStyle>
            <a:lvl1pPr marL="0" indent="0" algn="r">
              <a:buNone/>
              <a:defRPr sz="260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00%</a:t>
            </a:r>
          </a:p>
        </p:txBody>
      </p:sp>
      <p:sp>
        <p:nvSpPr>
          <p:cNvPr id="15" name="Text Placeholder 13">
            <a:extLst>
              <a:ext uri="{FF2B5EF4-FFF2-40B4-BE49-F238E27FC236}">
                <a16:creationId xmlns:a16="http://schemas.microsoft.com/office/drawing/2014/main" id="{8EEF5CAA-4EE9-BA42-BB8B-CA8490EFC406}"/>
              </a:ext>
            </a:extLst>
          </p:cNvPr>
          <p:cNvSpPr>
            <a:spLocks noGrp="1"/>
          </p:cNvSpPr>
          <p:nvPr>
            <p:ph type="body" sz="quarter" idx="16" hasCustomPrompt="1"/>
          </p:nvPr>
        </p:nvSpPr>
        <p:spPr>
          <a:xfrm>
            <a:off x="13217431" y="4563202"/>
            <a:ext cx="4308569" cy="3338690"/>
          </a:xfrm>
        </p:spPr>
        <p:txBody>
          <a:bodyPr anchor="b">
            <a:noAutofit/>
          </a:bodyPr>
          <a:lstStyle>
            <a:lvl1pPr marL="0" indent="0" algn="l">
              <a:buNone/>
              <a:defRPr sz="36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Lorem ipsum dolor sit </a:t>
            </a:r>
            <a:r>
              <a:rPr lang="en-US" err="1"/>
              <a:t>amet</a:t>
            </a:r>
            <a:r>
              <a:rPr lang="en-US"/>
              <a:t> in </a:t>
            </a:r>
            <a:r>
              <a:rPr lang="en-US" err="1"/>
              <a:t>executiam</a:t>
            </a:r>
            <a:r>
              <a:rPr lang="en-US"/>
              <a:t> </a:t>
            </a:r>
            <a:r>
              <a:rPr lang="en-US" err="1"/>
              <a:t>loqua</a:t>
            </a:r>
            <a:r>
              <a:rPr lang="en-US"/>
              <a:t> </a:t>
            </a:r>
            <a:r>
              <a:rPr lang="en-US" err="1"/>
              <a:t>inne</a:t>
            </a:r>
            <a:r>
              <a:rPr lang="en-US"/>
              <a:t> </a:t>
            </a:r>
            <a:r>
              <a:rPr lang="en-US" err="1"/>
              <a:t>sutura</a:t>
            </a:r>
            <a:r>
              <a:rPr lang="en-US"/>
              <a:t> </a:t>
            </a:r>
            <a:r>
              <a:rPr lang="en-US" err="1"/>
              <a:t>mus</a:t>
            </a:r>
            <a:endParaRPr lang="en-US"/>
          </a:p>
        </p:txBody>
      </p:sp>
      <p:sp>
        <p:nvSpPr>
          <p:cNvPr id="4" name="Text Placeholder 3">
            <a:extLst>
              <a:ext uri="{FF2B5EF4-FFF2-40B4-BE49-F238E27FC236}">
                <a16:creationId xmlns:a16="http://schemas.microsoft.com/office/drawing/2014/main" id="{467FBB65-3B17-9B4D-A4A7-CC83E2A2BD2B}"/>
              </a:ext>
            </a:extLst>
          </p:cNvPr>
          <p:cNvSpPr>
            <a:spLocks noGrp="1"/>
          </p:cNvSpPr>
          <p:nvPr>
            <p:ph type="body" sz="quarter" idx="17" hasCustomPrompt="1"/>
          </p:nvPr>
        </p:nvSpPr>
        <p:spPr>
          <a:xfrm>
            <a:off x="7584902" y="1896411"/>
            <a:ext cx="8863012" cy="2035175"/>
          </a:xfrm>
        </p:spPr>
        <p:txBody>
          <a:bodyPr anchor="ctr">
            <a:noAutofit/>
          </a:bodyPr>
          <a:lstStyle>
            <a:lvl1pPr marL="0" indent="0" algn="ctr">
              <a:lnSpc>
                <a:spcPct val="100000"/>
              </a:lnSpc>
              <a:spcAft>
                <a:spcPts val="0"/>
              </a:spcAft>
              <a:buNone/>
              <a:defRPr sz="5400" b="1">
                <a:solidFill>
                  <a:schemeClr val="bg1"/>
                </a:solidFill>
              </a:defRPr>
            </a:lvl1pPr>
            <a:lvl2pPr marL="0" indent="0">
              <a:lnSpc>
                <a:spcPct val="100000"/>
              </a:lnSpc>
              <a:spcAft>
                <a:spcPts val="0"/>
              </a:spcAft>
              <a:buNone/>
              <a:defRPr sz="4800">
                <a:solidFill>
                  <a:schemeClr val="bg1"/>
                </a:solidFill>
              </a:defRPr>
            </a:lvl2pPr>
            <a:lvl3pPr marL="0" indent="0">
              <a:lnSpc>
                <a:spcPct val="100000"/>
              </a:lnSpc>
              <a:spcAft>
                <a:spcPts val="0"/>
              </a:spcAft>
              <a:buNone/>
              <a:defRPr sz="4800">
                <a:solidFill>
                  <a:schemeClr val="bg1"/>
                </a:solidFill>
              </a:defRPr>
            </a:lvl3pPr>
            <a:lvl4pPr marL="0" indent="0">
              <a:lnSpc>
                <a:spcPct val="100000"/>
              </a:lnSpc>
              <a:spcAft>
                <a:spcPts val="0"/>
              </a:spcAft>
              <a:buNone/>
              <a:defRPr sz="4800">
                <a:solidFill>
                  <a:schemeClr val="bg1"/>
                </a:solidFill>
              </a:defRPr>
            </a:lvl4pPr>
            <a:lvl5pPr marL="0" indent="0">
              <a:lnSpc>
                <a:spcPct val="100000"/>
              </a:lnSpc>
              <a:spcAft>
                <a:spcPts val="0"/>
              </a:spcAft>
              <a:buNone/>
              <a:defRPr sz="4800">
                <a:solidFill>
                  <a:schemeClr val="bg1"/>
                </a:solidFill>
              </a:defRPr>
            </a:lvl5pPr>
          </a:lstStyle>
          <a:p>
            <a:pPr lvl="0"/>
            <a:r>
              <a:rPr lang="en-US"/>
              <a:t>Edit Line to introduce unbranded customer</a:t>
            </a:r>
          </a:p>
        </p:txBody>
      </p:sp>
    </p:spTree>
    <p:extLst>
      <p:ext uri="{BB962C8B-B14F-4D97-AF65-F5344CB8AC3E}">
        <p14:creationId xmlns:p14="http://schemas.microsoft.com/office/powerpoint/2010/main" val="25545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S Case Study Long">
    <p:spTree>
      <p:nvGrpSpPr>
        <p:cNvPr id="1" name=""/>
        <p:cNvGrpSpPr/>
        <p:nvPr/>
      </p:nvGrpSpPr>
      <p:grpSpPr>
        <a:xfrm>
          <a:off x="0" y="0"/>
          <a:ext cx="0" cy="0"/>
          <a:chOff x="0" y="0"/>
          <a:chExt cx="0" cy="0"/>
        </a:xfrm>
      </p:grpSpPr>
      <p:sp>
        <p:nvSpPr>
          <p:cNvPr id="59" name="Text Placeholder 9">
            <a:extLst>
              <a:ext uri="{FF2B5EF4-FFF2-40B4-BE49-F238E27FC236}">
                <a16:creationId xmlns:a16="http://schemas.microsoft.com/office/drawing/2014/main" id="{26E595C6-3A94-9F48-BA53-480C7CCEAF30}"/>
              </a:ext>
            </a:extLst>
          </p:cNvPr>
          <p:cNvSpPr>
            <a:spLocks noGrp="1"/>
          </p:cNvSpPr>
          <p:nvPr>
            <p:ph type="body" sz="quarter" idx="19" hasCustomPrompt="1"/>
          </p:nvPr>
        </p:nvSpPr>
        <p:spPr>
          <a:xfrm>
            <a:off x="769121" y="160486"/>
            <a:ext cx="5482546" cy="1682795"/>
          </a:xfrm>
        </p:spPr>
        <p:txBody>
          <a:bodyPr anchor="ctr">
            <a:noAutofit/>
          </a:bodyPr>
          <a:lstStyle>
            <a:lvl1pPr marL="7938" indent="0">
              <a:lnSpc>
                <a:spcPct val="100000"/>
              </a:lnSpc>
              <a:spcBef>
                <a:spcPts val="0"/>
              </a:spcBef>
              <a:spcAft>
                <a:spcPts val="0"/>
              </a:spcAft>
              <a:buFontTx/>
              <a:buNone/>
              <a:tabLst/>
              <a:defRPr sz="4500" b="1">
                <a:solidFill>
                  <a:srgbClr val="000000"/>
                </a:solidFill>
              </a:defRPr>
            </a:lvl1pPr>
          </a:lstStyle>
          <a:p>
            <a:pPr lvl="0"/>
            <a:r>
              <a:rPr lang="en-US"/>
              <a:t>Company’s name</a:t>
            </a:r>
          </a:p>
        </p:txBody>
      </p:sp>
      <p:sp>
        <p:nvSpPr>
          <p:cNvPr id="60" name="Picture Placeholder 12">
            <a:extLst>
              <a:ext uri="{FF2B5EF4-FFF2-40B4-BE49-F238E27FC236}">
                <a16:creationId xmlns:a16="http://schemas.microsoft.com/office/drawing/2014/main" id="{7361A56C-A2E4-B846-94CF-1E66BBF55B69}"/>
              </a:ext>
            </a:extLst>
          </p:cNvPr>
          <p:cNvSpPr>
            <a:spLocks noGrp="1"/>
          </p:cNvSpPr>
          <p:nvPr>
            <p:ph type="pic" sz="quarter" idx="24" hasCustomPrompt="1"/>
          </p:nvPr>
        </p:nvSpPr>
        <p:spPr>
          <a:xfrm>
            <a:off x="6477344" y="160486"/>
            <a:ext cx="2204499" cy="1682795"/>
          </a:xfrm>
        </p:spPr>
        <p:txBody>
          <a:bodyPr anchor="ctr">
            <a:normAutofit/>
          </a:bodyPr>
          <a:lstStyle>
            <a:lvl1pPr marL="0" indent="0">
              <a:buNone/>
              <a:defRPr lang="en-US" sz="1050" b="0" i="0" kern="1200" baseline="0" dirty="0">
                <a:solidFill>
                  <a:schemeClr val="tx1"/>
                </a:solidFill>
                <a:latin typeface="Century Gothic"/>
                <a:ea typeface="+mn-ea"/>
                <a:cs typeface="+mn-cs"/>
              </a:defRPr>
            </a:lvl1pPr>
          </a:lstStyle>
          <a:p>
            <a:r>
              <a:rPr lang="en-US"/>
              <a:t>Click here to add customer’s logo</a:t>
            </a:r>
          </a:p>
        </p:txBody>
      </p:sp>
      <p:sp>
        <p:nvSpPr>
          <p:cNvPr id="61" name="Content Placeholder 2">
            <a:extLst>
              <a:ext uri="{FF2B5EF4-FFF2-40B4-BE49-F238E27FC236}">
                <a16:creationId xmlns:a16="http://schemas.microsoft.com/office/drawing/2014/main" id="{1DA7CE7D-269D-7F4A-9566-EFD26F4BA533}"/>
              </a:ext>
            </a:extLst>
          </p:cNvPr>
          <p:cNvSpPr>
            <a:spLocks noGrp="1"/>
          </p:cNvSpPr>
          <p:nvPr>
            <p:ph sz="half" idx="1" hasCustomPrompt="1"/>
          </p:nvPr>
        </p:nvSpPr>
        <p:spPr>
          <a:xfrm>
            <a:off x="769121" y="5302250"/>
            <a:ext cx="5037123" cy="3498850"/>
          </a:xfrm>
        </p:spPr>
        <p:txBody>
          <a:bodyPr numCol="1"/>
          <a:lstStyle>
            <a:lvl1pPr marL="285750" indent="-285750">
              <a:lnSpc>
                <a:spcPct val="100000"/>
              </a:lnSpc>
              <a:buClr>
                <a:srgbClr val="D54713"/>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Challenges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2" name="Content Placeholder 2">
            <a:extLst>
              <a:ext uri="{FF2B5EF4-FFF2-40B4-BE49-F238E27FC236}">
                <a16:creationId xmlns:a16="http://schemas.microsoft.com/office/drawing/2014/main" id="{393B2322-FC5A-6247-89FA-F147EBF6D774}"/>
              </a:ext>
            </a:extLst>
          </p:cNvPr>
          <p:cNvSpPr>
            <a:spLocks noGrp="1"/>
          </p:cNvSpPr>
          <p:nvPr>
            <p:ph sz="half" idx="17" hasCustomPrompt="1"/>
          </p:nvPr>
        </p:nvSpPr>
        <p:spPr>
          <a:xfrm>
            <a:off x="6633904" y="5302250"/>
            <a:ext cx="5037123" cy="3498850"/>
          </a:xfrm>
        </p:spPr>
        <p:txBody>
          <a:bodyPr numCol="1">
            <a:normAutofit/>
          </a:bodyPr>
          <a:lstStyle>
            <a:lvl1pPr marL="285750" indent="-285750">
              <a:lnSpc>
                <a:spcPct val="100000"/>
              </a:lnSpc>
              <a:buClr>
                <a:srgbClr val="929E43"/>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Solutions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3" name="Content Placeholder 2">
            <a:extLst>
              <a:ext uri="{FF2B5EF4-FFF2-40B4-BE49-F238E27FC236}">
                <a16:creationId xmlns:a16="http://schemas.microsoft.com/office/drawing/2014/main" id="{0C27111B-90A0-924E-89B6-8AF8B6FD0854}"/>
              </a:ext>
            </a:extLst>
          </p:cNvPr>
          <p:cNvSpPr>
            <a:spLocks noGrp="1"/>
          </p:cNvSpPr>
          <p:nvPr>
            <p:ph sz="half" idx="18" hasCustomPrompt="1"/>
          </p:nvPr>
        </p:nvSpPr>
        <p:spPr>
          <a:xfrm>
            <a:off x="12488876" y="5302250"/>
            <a:ext cx="5037123" cy="3498850"/>
          </a:xfrm>
        </p:spPr>
        <p:txBody>
          <a:bodyPr numCol="1">
            <a:normAutofit/>
          </a:bodyPr>
          <a:lstStyle>
            <a:lvl1pPr marL="285750" indent="-285750">
              <a:lnSpc>
                <a:spcPct val="100000"/>
              </a:lnSpc>
              <a:buClr>
                <a:srgbClr val="00A4E4"/>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Results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4" name="Text Placeholder 7">
            <a:extLst>
              <a:ext uri="{FF2B5EF4-FFF2-40B4-BE49-F238E27FC236}">
                <a16:creationId xmlns:a16="http://schemas.microsoft.com/office/drawing/2014/main" id="{525605EF-42B5-D54E-A353-7D1F39F81E6C}"/>
              </a:ext>
            </a:extLst>
          </p:cNvPr>
          <p:cNvSpPr>
            <a:spLocks noGrp="1"/>
          </p:cNvSpPr>
          <p:nvPr>
            <p:ph type="body" sz="quarter" idx="20" hasCustomPrompt="1"/>
          </p:nvPr>
        </p:nvSpPr>
        <p:spPr>
          <a:xfrm>
            <a:off x="769121" y="3495860"/>
            <a:ext cx="16741508" cy="732533"/>
          </a:xfrm>
        </p:spPr>
        <p:txBody>
          <a:bodyPr anchor="ctr">
            <a:normAutofit/>
          </a:bodyPr>
          <a:lstStyle>
            <a:lvl1pPr marL="0" marR="0" indent="0" algn="l" defTabSz="489833" rtl="0" eaLnBrk="1" fontAlgn="auto" latinLnBrk="0" hangingPunct="1">
              <a:lnSpc>
                <a:spcPct val="100000"/>
              </a:lnSpc>
              <a:spcBef>
                <a:spcPts val="0"/>
              </a:spcBef>
              <a:spcAft>
                <a:spcPts val="0"/>
              </a:spcAft>
              <a:buClrTx/>
              <a:buSzTx/>
              <a:buFont typeface="Arial"/>
              <a:buNone/>
              <a:tabLst/>
              <a:defRPr lang="en-US" sz="2400" b="0" i="0" kern="1200" baseline="0" smtClean="0">
                <a:solidFill>
                  <a:srgbClr val="666666"/>
                </a:solidFill>
                <a:effectLst/>
                <a:latin typeface="+mj-lt"/>
                <a:cs typeface="Arial" panose="020B0604020202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C1603F47-892A-5648-80C0-7541065DA177}"/>
              </a:ext>
            </a:extLst>
          </p:cNvPr>
          <p:cNvSpPr>
            <a:spLocks noGrp="1"/>
          </p:cNvSpPr>
          <p:nvPr>
            <p:ph type="pic" sz="quarter" idx="25" hasCustomPrompt="1"/>
          </p:nvPr>
        </p:nvSpPr>
        <p:spPr>
          <a:xfrm>
            <a:off x="9144000" y="0"/>
            <a:ext cx="9144000" cy="3176588"/>
          </a:xfrm>
        </p:spPr>
        <p:txBody>
          <a:bodyPr/>
          <a:lstStyle/>
          <a:p>
            <a:r>
              <a:rPr lang="en-US"/>
              <a:t>Click to insert picture</a:t>
            </a:r>
          </a:p>
        </p:txBody>
      </p:sp>
      <p:sp>
        <p:nvSpPr>
          <p:cNvPr id="4" name="TextBox 3">
            <a:extLst>
              <a:ext uri="{FF2B5EF4-FFF2-40B4-BE49-F238E27FC236}">
                <a16:creationId xmlns:a16="http://schemas.microsoft.com/office/drawing/2014/main" id="{51BF1A19-CCE5-D34F-A968-6C8A000B4808}"/>
              </a:ext>
            </a:extLst>
          </p:cNvPr>
          <p:cNvSpPr txBox="1"/>
          <p:nvPr userDrawn="1"/>
        </p:nvSpPr>
        <p:spPr>
          <a:xfrm>
            <a:off x="769121" y="4572000"/>
            <a:ext cx="5059111"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a:solidFill>
                  <a:srgbClr val="000000"/>
                </a:solidFill>
                <a:latin typeface="Arial" panose="020B0604020202020204" pitchFamily="34" charset="0"/>
                <a:ea typeface="+mn-ea"/>
                <a:cs typeface="Arial" panose="020B0604020202020204" pitchFamily="34" charset="0"/>
              </a:rPr>
              <a:t>Challenges</a:t>
            </a:r>
          </a:p>
        </p:txBody>
      </p:sp>
      <p:sp>
        <p:nvSpPr>
          <p:cNvPr id="15" name="TextBox 14">
            <a:extLst>
              <a:ext uri="{FF2B5EF4-FFF2-40B4-BE49-F238E27FC236}">
                <a16:creationId xmlns:a16="http://schemas.microsoft.com/office/drawing/2014/main" id="{D159E9EE-D47E-0849-8461-098497F16D2F}"/>
              </a:ext>
            </a:extLst>
          </p:cNvPr>
          <p:cNvSpPr txBox="1"/>
          <p:nvPr userDrawn="1"/>
        </p:nvSpPr>
        <p:spPr>
          <a:xfrm>
            <a:off x="6633904" y="4572000"/>
            <a:ext cx="2970730"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a:solidFill>
                  <a:srgbClr val="000000"/>
                </a:solidFill>
                <a:latin typeface="Arial" panose="020B0604020202020204" pitchFamily="34" charset="0"/>
                <a:ea typeface="+mn-ea"/>
                <a:cs typeface="Arial" panose="020B0604020202020204" pitchFamily="34" charset="0"/>
              </a:rPr>
              <a:t>Solutions</a:t>
            </a:r>
          </a:p>
        </p:txBody>
      </p:sp>
      <p:sp>
        <p:nvSpPr>
          <p:cNvPr id="16" name="TextBox 15">
            <a:extLst>
              <a:ext uri="{FF2B5EF4-FFF2-40B4-BE49-F238E27FC236}">
                <a16:creationId xmlns:a16="http://schemas.microsoft.com/office/drawing/2014/main" id="{F7CF01D6-A775-D54E-A5AC-5D09A5F65E53}"/>
              </a:ext>
            </a:extLst>
          </p:cNvPr>
          <p:cNvSpPr txBox="1"/>
          <p:nvPr userDrawn="1"/>
        </p:nvSpPr>
        <p:spPr>
          <a:xfrm>
            <a:off x="12488876" y="4572000"/>
            <a:ext cx="2970730"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a:solidFill>
                  <a:srgbClr val="000000"/>
                </a:solidFill>
                <a:latin typeface="Arial" panose="020B0604020202020204" pitchFamily="34" charset="0"/>
                <a:ea typeface="+mn-ea"/>
                <a:cs typeface="Arial" panose="020B0604020202020204" pitchFamily="34" charset="0"/>
              </a:rPr>
              <a:t>Results</a:t>
            </a:r>
          </a:p>
        </p:txBody>
      </p:sp>
      <p:sp>
        <p:nvSpPr>
          <p:cNvPr id="6" name="Text Placeholder 5">
            <a:extLst>
              <a:ext uri="{FF2B5EF4-FFF2-40B4-BE49-F238E27FC236}">
                <a16:creationId xmlns:a16="http://schemas.microsoft.com/office/drawing/2014/main" id="{E9E2AE8D-9272-E241-9207-37B0FC8C02F0}"/>
              </a:ext>
            </a:extLst>
          </p:cNvPr>
          <p:cNvSpPr>
            <a:spLocks noGrp="1"/>
          </p:cNvSpPr>
          <p:nvPr>
            <p:ph type="body" sz="quarter" idx="26" hasCustomPrompt="1"/>
          </p:nvPr>
        </p:nvSpPr>
        <p:spPr>
          <a:xfrm>
            <a:off x="769121" y="2024864"/>
            <a:ext cx="7930498" cy="1162718"/>
          </a:xfrm>
        </p:spPr>
        <p:txBody>
          <a:bodyPr anchor="ctr">
            <a:normAutofit/>
          </a:bodyPr>
          <a:lstStyle>
            <a:lvl1pPr marL="0" indent="0">
              <a:lnSpc>
                <a:spcPct val="100000"/>
              </a:lnSpc>
              <a:spcAft>
                <a:spcPts val="0"/>
              </a:spcAft>
              <a:buNone/>
              <a:defRPr sz="2800">
                <a:latin typeface="Arial" panose="020B0604020202020204" pitchFamily="34" charset="0"/>
                <a:cs typeface="Arial" panose="020B0604020202020204" pitchFamily="34" charset="0"/>
              </a:defRPr>
            </a:lvl1pPr>
            <a:lvl2pPr marL="0" indent="0">
              <a:lnSpc>
                <a:spcPct val="100000"/>
              </a:lnSpc>
              <a:spcAft>
                <a:spcPts val="0"/>
              </a:spcAft>
              <a:buNone/>
              <a:defRPr sz="2800">
                <a:latin typeface="+mj-lt"/>
              </a:defRPr>
            </a:lvl2pPr>
            <a:lvl3pPr marL="0" indent="0">
              <a:lnSpc>
                <a:spcPct val="100000"/>
              </a:lnSpc>
              <a:spcAft>
                <a:spcPts val="0"/>
              </a:spcAft>
              <a:buNone/>
              <a:defRPr sz="2800">
                <a:latin typeface="+mj-lt"/>
              </a:defRPr>
            </a:lvl3pPr>
            <a:lvl4pPr marL="0" indent="0">
              <a:lnSpc>
                <a:spcPct val="100000"/>
              </a:lnSpc>
              <a:spcAft>
                <a:spcPts val="0"/>
              </a:spcAft>
              <a:buNone/>
              <a:defRPr sz="2800">
                <a:latin typeface="+mj-lt"/>
              </a:defRPr>
            </a:lvl4pPr>
            <a:lvl5pPr marL="0" indent="0">
              <a:lnSpc>
                <a:spcPct val="100000"/>
              </a:lnSpc>
              <a:spcAft>
                <a:spcPts val="0"/>
              </a:spcAft>
              <a:buNone/>
              <a:defRPr sz="2800">
                <a:latin typeface="+mj-lt"/>
              </a:defRPr>
            </a:lvl5pPr>
          </a:lstStyle>
          <a:p>
            <a:pPr lvl="0"/>
            <a:r>
              <a:rPr lang="en-US"/>
              <a:t>Click to edit Master title</a:t>
            </a:r>
          </a:p>
        </p:txBody>
      </p:sp>
    </p:spTree>
    <p:extLst>
      <p:ext uri="{BB962C8B-B14F-4D97-AF65-F5344CB8AC3E}">
        <p14:creationId xmlns:p14="http://schemas.microsoft.com/office/powerpoint/2010/main" val="35307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S DEMO BLOWN OUT">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a:extLst>
              <a:ext uri="{FF2B5EF4-FFF2-40B4-BE49-F238E27FC236}">
                <a16:creationId xmlns:a16="http://schemas.microsoft.com/office/drawing/2014/main" id="{41328A59-237A-445C-AD7F-A1D930AA7840}"/>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pic>
        <p:nvPicPr>
          <p:cNvPr id="5" name="Picture 4">
            <a:extLst>
              <a:ext uri="{FF2B5EF4-FFF2-40B4-BE49-F238E27FC236}">
                <a16:creationId xmlns:a16="http://schemas.microsoft.com/office/drawing/2014/main" id="{0913D20E-CAB8-4E47-AA18-19F4EA9AD1E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30742" y="867016"/>
            <a:ext cx="15170653" cy="8632583"/>
          </a:xfrm>
          <a:prstGeom prst="rect">
            <a:avLst/>
          </a:prstGeom>
        </p:spPr>
      </p:pic>
      <p:sp>
        <p:nvSpPr>
          <p:cNvPr id="6" name="Picture Placeholder 5"/>
          <p:cNvSpPr>
            <a:spLocks noGrp="1"/>
          </p:cNvSpPr>
          <p:nvPr>
            <p:ph type="pic" sz="quarter" idx="11"/>
          </p:nvPr>
        </p:nvSpPr>
        <p:spPr>
          <a:xfrm>
            <a:off x="9008074" y="2174876"/>
            <a:ext cx="9082217" cy="5597524"/>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4" name="Text Placeholder 3">
            <a:extLst>
              <a:ext uri="{FF2B5EF4-FFF2-40B4-BE49-F238E27FC236}">
                <a16:creationId xmlns:a16="http://schemas.microsoft.com/office/drawing/2014/main" id="{E24A1CA2-6ECD-4747-A649-199E54A9B7AD}"/>
              </a:ext>
            </a:extLst>
          </p:cNvPr>
          <p:cNvSpPr>
            <a:spLocks noGrp="1"/>
          </p:cNvSpPr>
          <p:nvPr>
            <p:ph type="body" sz="quarter" idx="12"/>
          </p:nvPr>
        </p:nvSpPr>
        <p:spPr>
          <a:xfrm>
            <a:off x="762000" y="4349579"/>
            <a:ext cx="7454900" cy="3422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6C58DC6D-8ED7-8B4B-9487-1429C3CE4303}"/>
              </a:ext>
            </a:extLst>
          </p:cNvPr>
          <p:cNvSpPr>
            <a:spLocks noGrp="1"/>
          </p:cNvSpPr>
          <p:nvPr>
            <p:ph type="body" sz="quarter" idx="13" hasCustomPrompt="1"/>
          </p:nvPr>
        </p:nvSpPr>
        <p:spPr>
          <a:xfrm>
            <a:off x="762000" y="2907099"/>
            <a:ext cx="7454900" cy="1220788"/>
          </a:xfrm>
        </p:spPr>
        <p:txBody>
          <a:bodyPr anchor="b">
            <a:noAutofit/>
          </a:bodyPr>
          <a:lstStyle>
            <a:lvl1pPr marL="0" indent="0">
              <a:lnSpc>
                <a:spcPct val="90000"/>
              </a:lnSpc>
              <a:buNone/>
              <a:defRPr sz="6000" b="1">
                <a:solidFill>
                  <a:srgbClr val="000000"/>
                </a:solidFill>
              </a:defRPr>
            </a:lvl1pPr>
            <a:lvl2pPr marL="0" indent="0">
              <a:buNone/>
              <a:defRPr/>
            </a:lvl2pPr>
            <a:lvl3pPr marL="0" indent="0">
              <a:buNone/>
              <a:defRPr/>
            </a:lvl3pPr>
            <a:lvl4pPr marL="0" indent="0">
              <a:buNone/>
              <a:defRPr/>
            </a:lvl4pPr>
            <a:lvl5pPr marL="0" indent="0">
              <a:buNone/>
              <a:defRPr/>
            </a:lvl5pPr>
          </a:lstStyle>
          <a:p>
            <a:pPr lvl="0"/>
            <a:r>
              <a:rPr lang="en-US"/>
              <a:t>Name of Product</a:t>
            </a:r>
          </a:p>
        </p:txBody>
      </p:sp>
    </p:spTree>
    <p:extLst>
      <p:ext uri="{BB962C8B-B14F-4D97-AF65-F5344CB8AC3E}">
        <p14:creationId xmlns:p14="http://schemas.microsoft.com/office/powerpoint/2010/main" val="419388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S for DEVICES OPT-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cxnSp>
        <p:nvCxnSpPr>
          <p:cNvPr id="2" name="Straight Connector 1"/>
          <p:cNvCxnSpPr/>
          <p:nvPr userDrawn="1"/>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Picture Placeholder 5"/>
          <p:cNvSpPr>
            <a:spLocks noGrp="1"/>
          </p:cNvSpPr>
          <p:nvPr>
            <p:ph type="pic" sz="quarter" idx="11"/>
          </p:nvPr>
        </p:nvSpPr>
        <p:spPr>
          <a:xfrm>
            <a:off x="1901952" y="3584448"/>
            <a:ext cx="2194560" cy="38862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13" name="Title 7">
            <a:extLst>
              <a:ext uri="{FF2B5EF4-FFF2-40B4-BE49-F238E27FC236}">
                <a16:creationId xmlns:a16="http://schemas.microsoft.com/office/drawing/2014/main" id="{6B99A361-073C-4BBA-B799-C5018CF1530E}"/>
              </a:ext>
            </a:extLst>
          </p:cNvPr>
          <p:cNvSpPr>
            <a:spLocks noGrp="1"/>
          </p:cNvSpPr>
          <p:nvPr>
            <p:ph type="title" hasCustomPrompt="1"/>
          </p:nvPr>
        </p:nvSpPr>
        <p:spPr>
          <a:xfrm>
            <a:off x="876299" y="867017"/>
            <a:ext cx="15087601" cy="719043"/>
          </a:xfrm>
          <a:prstGeom prst="rect">
            <a:avLst/>
          </a:prstGeom>
          <a:noFill/>
        </p:spPr>
        <p:txBody>
          <a:bodyPr wrap="square" rtlCol="0" anchor="ctr">
            <a:spAutoFit/>
          </a:bodyPr>
          <a:lstStyle>
            <a:lvl1pPr>
              <a:defRPr lang="uk-UA" sz="4500" b="0" i="0">
                <a:solidFill>
                  <a:schemeClr val="bg2"/>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S for DEVICES OPT-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cxnSp>
        <p:nvCxnSpPr>
          <p:cNvPr id="2" name="Straight Connector 1"/>
          <p:cNvCxnSpPr/>
          <p:nvPr userDrawn="1"/>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Picture Placeholder 5"/>
          <p:cNvSpPr>
            <a:spLocks noGrp="1"/>
          </p:cNvSpPr>
          <p:nvPr>
            <p:ph type="pic" sz="quarter" idx="11"/>
          </p:nvPr>
        </p:nvSpPr>
        <p:spPr>
          <a:xfrm>
            <a:off x="2624328" y="2990088"/>
            <a:ext cx="3730752" cy="498348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7" name="Title 7">
            <a:extLst>
              <a:ext uri="{FF2B5EF4-FFF2-40B4-BE49-F238E27FC236}">
                <a16:creationId xmlns:a16="http://schemas.microsoft.com/office/drawing/2014/main" id="{82BEC3FE-1065-46FC-9C1E-9AA4EDEA27FD}"/>
              </a:ext>
            </a:extLst>
          </p:cNvPr>
          <p:cNvSpPr>
            <a:spLocks noGrp="1"/>
          </p:cNvSpPr>
          <p:nvPr>
            <p:ph type="title" hasCustomPrompt="1"/>
          </p:nvPr>
        </p:nvSpPr>
        <p:spPr>
          <a:xfrm>
            <a:off x="876299" y="867017"/>
            <a:ext cx="15087601" cy="719043"/>
          </a:xfrm>
          <a:prstGeom prst="rect">
            <a:avLst/>
          </a:prstGeom>
          <a:noFill/>
        </p:spPr>
        <p:txBody>
          <a:bodyPr wrap="square" rtlCol="0" anchor="ctr">
            <a:spAutoFit/>
          </a:bodyPr>
          <a:lstStyle>
            <a:lvl1pPr>
              <a:defRPr lang="uk-UA" sz="4500" b="0" i="0">
                <a:solidFill>
                  <a:schemeClr val="bg2"/>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S for DEVICES OPT-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cxnSp>
        <p:nvCxnSpPr>
          <p:cNvPr id="2" name="Straight Connector 1"/>
          <p:cNvCxnSpPr/>
          <p:nvPr userDrawn="1"/>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b="0" i="0">
                <a:latin typeface="Arial" panose="020B0604020202020204" pitchFamily="34" charset="0"/>
              </a:defRPr>
            </a:lvl1pPr>
          </a:lstStyle>
          <a:p>
            <a:r>
              <a:rPr lang="en-US"/>
              <a:t>Click icon to add picture</a:t>
            </a:r>
            <a:endParaRPr lang="uk-UA"/>
          </a:p>
        </p:txBody>
      </p:sp>
      <p:sp>
        <p:nvSpPr>
          <p:cNvPr id="7" name="Title 7">
            <a:extLst>
              <a:ext uri="{FF2B5EF4-FFF2-40B4-BE49-F238E27FC236}">
                <a16:creationId xmlns:a16="http://schemas.microsoft.com/office/drawing/2014/main" id="{E5ACBF84-B29D-48B0-B39A-E60054ACDD51}"/>
              </a:ext>
            </a:extLst>
          </p:cNvPr>
          <p:cNvSpPr>
            <a:spLocks noGrp="1"/>
          </p:cNvSpPr>
          <p:nvPr>
            <p:ph type="title" hasCustomPrompt="1"/>
          </p:nvPr>
        </p:nvSpPr>
        <p:spPr>
          <a:xfrm>
            <a:off x="876299" y="867017"/>
            <a:ext cx="15087601" cy="719043"/>
          </a:xfrm>
          <a:prstGeom prst="rect">
            <a:avLst/>
          </a:prstGeom>
          <a:noFill/>
        </p:spPr>
        <p:txBody>
          <a:bodyPr wrap="square" rtlCol="0" anchor="ctr">
            <a:spAutoFit/>
          </a:bodyPr>
          <a:lstStyle>
            <a:lvl1pPr>
              <a:defRPr lang="uk-UA" sz="4500" b="0" i="0">
                <a:solidFill>
                  <a:schemeClr val="bg2"/>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2" name="Title 1"/>
          <p:cNvSpPr>
            <a:spLocks noGrp="1"/>
          </p:cNvSpPr>
          <p:nvPr>
            <p:ph type="title"/>
          </p:nvPr>
        </p:nvSpPr>
        <p:spPr>
          <a:xfrm>
            <a:off x="914799" y="0"/>
            <a:ext cx="14817328" cy="1714500"/>
          </a:xfrm>
          <a:prstGeom prst="rect">
            <a:avLst/>
          </a:prstGeom>
        </p:spPr>
        <p:txBody>
          <a:bodyPr vert="horz" lIns="0" tIns="0" rIns="0" bIns="0" anchor="ctr" anchorCtr="0"/>
          <a:lstStyle>
            <a:lvl1pPr algn="l">
              <a:defRPr sz="5000" baseline="0">
                <a:latin typeface="Century Gothic"/>
              </a:defRPr>
            </a:lvl1pPr>
          </a:lstStyle>
          <a:p>
            <a:r>
              <a:rPr lang="en-US"/>
              <a:t>Click to edit Master title style</a:t>
            </a:r>
          </a:p>
        </p:txBody>
      </p:sp>
      <p:sp>
        <p:nvSpPr>
          <p:cNvPr id="12" name="Content Placeholder 2"/>
          <p:cNvSpPr>
            <a:spLocks noGrp="1"/>
          </p:cNvSpPr>
          <p:nvPr>
            <p:ph sz="half" idx="12"/>
          </p:nvPr>
        </p:nvSpPr>
        <p:spPr>
          <a:xfrm>
            <a:off x="0" y="1714500"/>
            <a:ext cx="18288000" cy="7429500"/>
          </a:xfrm>
        </p:spPr>
        <p:txBody>
          <a:bodyPr>
            <a:normAutofit/>
          </a:bodyPr>
          <a:lstStyle>
            <a:lvl1pPr marL="0" indent="0">
              <a:buFontTx/>
              <a:buNone/>
              <a:defRPr sz="5500">
                <a:solidFill>
                  <a:schemeClr val="bg1"/>
                </a:solidFill>
              </a:defRPr>
            </a:lvl1pPr>
            <a:lvl2pPr>
              <a:defRPr sz="4250"/>
            </a:lvl2pPr>
            <a:lvl3pPr>
              <a:defRPr sz="3625"/>
            </a:lvl3pPr>
            <a:lvl4pPr>
              <a:defRPr sz="3250"/>
            </a:lvl4pPr>
            <a:lvl5pPr>
              <a:defRPr sz="3250"/>
            </a:lvl5pPr>
            <a:lvl6pPr>
              <a:defRPr sz="3250"/>
            </a:lvl6pPr>
            <a:lvl7pPr>
              <a:defRPr sz="3250"/>
            </a:lvl7pPr>
            <a:lvl8pPr>
              <a:defRPr sz="3250"/>
            </a:lvl8pPr>
            <a:lvl9pPr>
              <a:defRPr sz="3250"/>
            </a:lvl9pPr>
          </a:lstStyle>
          <a:p>
            <a:pPr lvl="0"/>
            <a:r>
              <a:rPr lang="en-US"/>
              <a:t>Edit Master text styles</a:t>
            </a:r>
          </a:p>
        </p:txBody>
      </p:sp>
      <p:pic>
        <p:nvPicPr>
          <p:cNvPr id="7" name="Picture 6">
            <a:extLst>
              <a:ext uri="{FF2B5EF4-FFF2-40B4-BE49-F238E27FC236}">
                <a16:creationId xmlns:a16="http://schemas.microsoft.com/office/drawing/2014/main" id="{9C44D3EE-E37E-724A-B5A6-233C6BCF8B65}"/>
              </a:ext>
            </a:extLst>
          </p:cNvPr>
          <p:cNvPicPr>
            <a:picLocks noChangeAspect="1"/>
          </p:cNvPicPr>
          <p:nvPr userDrawn="1"/>
        </p:nvPicPr>
        <p:blipFill>
          <a:blip r:embed="rId2"/>
          <a:stretch>
            <a:fillRect/>
          </a:stretch>
        </p:blipFill>
        <p:spPr>
          <a:xfrm>
            <a:off x="15732125" y="4713"/>
            <a:ext cx="2555875" cy="1038324"/>
          </a:xfrm>
          <a:prstGeom prst="rect">
            <a:avLst/>
          </a:prstGeom>
        </p:spPr>
      </p:pic>
    </p:spTree>
    <p:extLst>
      <p:ext uri="{BB962C8B-B14F-4D97-AF65-F5344CB8AC3E}">
        <p14:creationId xmlns:p14="http://schemas.microsoft.com/office/powerpoint/2010/main" val="42069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ROS Cover Slide 19">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C12B92-DF9C-8B47-9533-46D5FEBD0DB1}"/>
              </a:ext>
            </a:extLst>
          </p:cNvPr>
          <p:cNvSpPr/>
          <p:nvPr userDrawn="1"/>
        </p:nvSpPr>
        <p:spPr>
          <a:xfrm>
            <a:off x="0" y="1409700"/>
            <a:ext cx="18288000" cy="8877300"/>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pic>
        <p:nvPicPr>
          <p:cNvPr id="7" name="Picture 6">
            <a:extLst>
              <a:ext uri="{FF2B5EF4-FFF2-40B4-BE49-F238E27FC236}">
                <a16:creationId xmlns:a16="http://schemas.microsoft.com/office/drawing/2014/main" id="{A78F9654-B073-084A-80C2-10CBD1100114}"/>
              </a:ext>
            </a:extLst>
          </p:cNvPr>
          <p:cNvPicPr>
            <a:picLocks noChangeAspect="1"/>
          </p:cNvPicPr>
          <p:nvPr userDrawn="1"/>
        </p:nvPicPr>
        <p:blipFill>
          <a:blip r:embed="rId2"/>
          <a:stretch>
            <a:fillRect/>
          </a:stretch>
        </p:blipFill>
        <p:spPr>
          <a:xfrm>
            <a:off x="15636960" y="1123576"/>
            <a:ext cx="1892300" cy="635000"/>
          </a:xfrm>
          <a:prstGeom prst="rect">
            <a:avLst/>
          </a:prstGeom>
        </p:spPr>
      </p:pic>
      <p:pic>
        <p:nvPicPr>
          <p:cNvPr id="8" name="Picture 7">
            <a:extLst>
              <a:ext uri="{FF2B5EF4-FFF2-40B4-BE49-F238E27FC236}">
                <a16:creationId xmlns:a16="http://schemas.microsoft.com/office/drawing/2014/main" id="{4919640B-8D3D-CB4B-A6FB-9838939A30F5}"/>
              </a:ext>
            </a:extLst>
          </p:cNvPr>
          <p:cNvPicPr>
            <a:picLocks noChangeAspect="1"/>
          </p:cNvPicPr>
          <p:nvPr userDrawn="1"/>
        </p:nvPicPr>
        <p:blipFill>
          <a:blip r:embed="rId3"/>
          <a:stretch>
            <a:fillRect/>
          </a:stretch>
        </p:blipFill>
        <p:spPr>
          <a:xfrm>
            <a:off x="12779460" y="342900"/>
            <a:ext cx="381000" cy="165100"/>
          </a:xfrm>
          <a:prstGeom prst="rect">
            <a:avLst/>
          </a:prstGeom>
        </p:spPr>
      </p:pic>
      <p:pic>
        <p:nvPicPr>
          <p:cNvPr id="9" name="Picture 8">
            <a:extLst>
              <a:ext uri="{FF2B5EF4-FFF2-40B4-BE49-F238E27FC236}">
                <a16:creationId xmlns:a16="http://schemas.microsoft.com/office/drawing/2014/main" id="{A8570DB4-9E07-414E-BBC9-BF2089ED3454}"/>
              </a:ext>
            </a:extLst>
          </p:cNvPr>
          <p:cNvPicPr>
            <a:picLocks noChangeAspect="1"/>
          </p:cNvPicPr>
          <p:nvPr userDrawn="1"/>
        </p:nvPicPr>
        <p:blipFill>
          <a:blip r:embed="rId4"/>
          <a:stretch>
            <a:fillRect/>
          </a:stretch>
        </p:blipFill>
        <p:spPr>
          <a:xfrm>
            <a:off x="3635460" y="1320800"/>
            <a:ext cx="381000" cy="165100"/>
          </a:xfrm>
          <a:prstGeom prst="rect">
            <a:avLst/>
          </a:prstGeom>
        </p:spPr>
      </p:pic>
      <p:pic>
        <p:nvPicPr>
          <p:cNvPr id="10" name="Picture 9">
            <a:extLst>
              <a:ext uri="{FF2B5EF4-FFF2-40B4-BE49-F238E27FC236}">
                <a16:creationId xmlns:a16="http://schemas.microsoft.com/office/drawing/2014/main" id="{7827A700-4E87-694E-8D4D-A0A448D9C3A7}"/>
              </a:ext>
            </a:extLst>
          </p:cNvPr>
          <p:cNvPicPr>
            <a:picLocks noChangeAspect="1"/>
          </p:cNvPicPr>
          <p:nvPr userDrawn="1"/>
        </p:nvPicPr>
        <p:blipFill>
          <a:blip r:embed="rId5"/>
          <a:stretch>
            <a:fillRect/>
          </a:stretch>
        </p:blipFill>
        <p:spPr>
          <a:xfrm>
            <a:off x="8626560" y="1593476"/>
            <a:ext cx="381000" cy="165100"/>
          </a:xfrm>
          <a:prstGeom prst="rect">
            <a:avLst/>
          </a:prstGeom>
        </p:spPr>
      </p:pic>
      <p:pic>
        <p:nvPicPr>
          <p:cNvPr id="11" name="Picture 10">
            <a:extLst>
              <a:ext uri="{FF2B5EF4-FFF2-40B4-BE49-F238E27FC236}">
                <a16:creationId xmlns:a16="http://schemas.microsoft.com/office/drawing/2014/main" id="{84C20F0B-C97F-D642-ACB0-E7F0CB7F86B8}"/>
              </a:ext>
            </a:extLst>
          </p:cNvPr>
          <p:cNvPicPr>
            <a:picLocks noChangeAspect="1"/>
          </p:cNvPicPr>
          <p:nvPr userDrawn="1"/>
        </p:nvPicPr>
        <p:blipFill>
          <a:blip r:embed="rId4"/>
          <a:stretch>
            <a:fillRect/>
          </a:stretch>
        </p:blipFill>
        <p:spPr>
          <a:xfrm>
            <a:off x="9159960" y="1130300"/>
            <a:ext cx="381000" cy="165100"/>
          </a:xfrm>
          <a:prstGeom prst="rect">
            <a:avLst/>
          </a:prstGeom>
        </p:spPr>
      </p:pic>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762000" y="2648116"/>
            <a:ext cx="16764000" cy="2184400"/>
          </a:xfrm>
          <a:prstGeom prst="rect">
            <a:avLst/>
          </a:prstGeom>
        </p:spPr>
        <p:txBody>
          <a:bodyPr anchor="b"/>
          <a:lstStyle>
            <a:lvl1pPr marL="0" indent="0">
              <a:lnSpc>
                <a:spcPct val="100000"/>
              </a:lnSpc>
              <a:spcBef>
                <a:spcPts val="0"/>
              </a:spcBef>
              <a:buNone/>
              <a:defRPr sz="8800" b="1" i="0">
                <a:solidFill>
                  <a:schemeClr val="bg2"/>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a:t>Example of Big Impact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762000" y="5161085"/>
            <a:ext cx="16764000" cy="914400"/>
          </a:xfrm>
          <a:prstGeom prst="rect">
            <a:avLst/>
          </a:prstGeom>
        </p:spPr>
        <p:txBody>
          <a:bodyPr/>
          <a:lstStyle>
            <a:lvl1pPr marL="0" marR="0" indent="0" algn="l" defTabSz="1371600" rtl="0" eaLnBrk="1" fontAlgn="auto" latinLnBrk="0" hangingPunct="1">
              <a:lnSpc>
                <a:spcPct val="100000"/>
              </a:lnSpc>
              <a:spcBef>
                <a:spcPts val="0"/>
              </a:spcBef>
              <a:spcAft>
                <a:spcPts val="0"/>
              </a:spcAft>
              <a:buClrTx/>
              <a:buSzTx/>
              <a:buFontTx/>
              <a:buNone/>
              <a:tabLst/>
              <a:defRPr sz="3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Edit </a:t>
            </a:r>
            <a:r>
              <a:rPr lang="en-US" sz="3000">
                <a:solidFill>
                  <a:schemeClr val="bg2"/>
                </a:solidFill>
                <a:latin typeface="Helvetica" pitchFamily="2" charset="0"/>
              </a:rPr>
              <a:t>subtitle lorem ipsum dolor sit </a:t>
            </a:r>
            <a:r>
              <a:rPr lang="en-US" sz="3000" err="1">
                <a:solidFill>
                  <a:schemeClr val="bg2"/>
                </a:solidFill>
                <a:latin typeface="Helvetica" pitchFamily="2" charset="0"/>
              </a:rPr>
              <a:t>amet</a:t>
            </a:r>
            <a:r>
              <a:rPr lang="en-US" sz="3000">
                <a:solidFill>
                  <a:schemeClr val="bg2"/>
                </a:solidFill>
                <a:latin typeface="Helvetica" pitchFamily="2" charset="0"/>
              </a:rPr>
              <a:t>, </a:t>
            </a:r>
            <a:r>
              <a:rPr lang="en-US" sz="3000" err="1">
                <a:solidFill>
                  <a:schemeClr val="bg2"/>
                </a:solidFill>
                <a:latin typeface="Helvetica" pitchFamily="2" charset="0"/>
              </a:rPr>
              <a:t>executiam</a:t>
            </a:r>
            <a:r>
              <a:rPr lang="en-US" sz="3000">
                <a:solidFill>
                  <a:schemeClr val="bg2"/>
                </a:solidFill>
                <a:latin typeface="Helvetica" pitchFamily="2" charset="0"/>
              </a:rPr>
              <a:t> del </a:t>
            </a:r>
            <a:r>
              <a:rPr lang="en-US" sz="3000" err="1">
                <a:solidFill>
                  <a:schemeClr val="bg2"/>
                </a:solidFill>
                <a:latin typeface="Helvetica" pitchFamily="2" charset="0"/>
              </a:rPr>
              <a:t>anure</a:t>
            </a:r>
            <a:endParaRPr lang="en-US" sz="3000">
              <a:solidFill>
                <a:schemeClr val="bg2"/>
              </a:solidFill>
              <a:latin typeface="Helvetica" pitchFamily="2" charset="0"/>
            </a:endParaRPr>
          </a:p>
          <a:p>
            <a:pPr lvl="0"/>
            <a:endParaRPr lang="en-US"/>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762000" y="6729869"/>
            <a:ext cx="3254460" cy="914400"/>
          </a:xfrm>
          <a:prstGeom prst="rect">
            <a:avLst/>
          </a:prstGeom>
        </p:spPr>
        <p:txBody>
          <a:bodyPr/>
          <a:lstStyle>
            <a:lvl1pPr marL="0" marR="0" indent="0" algn="l" defTabSz="1371600" rtl="0" eaLnBrk="1" fontAlgn="auto" latinLnBrk="0" hangingPunct="1">
              <a:lnSpc>
                <a:spcPct val="100000"/>
              </a:lnSpc>
              <a:spcBef>
                <a:spcPts val="0"/>
              </a:spcBef>
              <a:spcAft>
                <a:spcPts val="0"/>
              </a:spcAft>
              <a:buClrTx/>
              <a:buSzTx/>
              <a:buFontTx/>
              <a:buNone/>
              <a:tabLst/>
              <a:defRPr sz="2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a:t>Title of Lorem Ipsum</a:t>
            </a:r>
          </a:p>
        </p:txBody>
      </p:sp>
      <p:pic>
        <p:nvPicPr>
          <p:cNvPr id="13" name="Picture 12">
            <a:extLst>
              <a:ext uri="{FF2B5EF4-FFF2-40B4-BE49-F238E27FC236}">
                <a16:creationId xmlns:a16="http://schemas.microsoft.com/office/drawing/2014/main" id="{C7A0A869-D7FB-734E-9037-FCB16272AE9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6050337" y="9424617"/>
            <a:ext cx="1472488" cy="412297"/>
          </a:xfrm>
          <a:prstGeom prst="rect">
            <a:avLst/>
          </a:prstGeom>
        </p:spPr>
      </p:pic>
    </p:spTree>
    <p:extLst>
      <p:ext uri="{BB962C8B-B14F-4D97-AF65-F5344CB8AC3E}">
        <p14:creationId xmlns:p14="http://schemas.microsoft.com/office/powerpoint/2010/main" val="27814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ROS Cover Slide with Image 1 19">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C12B92-DF9C-8B47-9533-46D5FEBD0DB1}"/>
              </a:ext>
            </a:extLst>
          </p:cNvPr>
          <p:cNvSpPr/>
          <p:nvPr userDrawn="1"/>
        </p:nvSpPr>
        <p:spPr>
          <a:xfrm>
            <a:off x="9144000" y="1409700"/>
            <a:ext cx="9144000" cy="8877300"/>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pic>
        <p:nvPicPr>
          <p:cNvPr id="7" name="Picture 6">
            <a:extLst>
              <a:ext uri="{FF2B5EF4-FFF2-40B4-BE49-F238E27FC236}">
                <a16:creationId xmlns:a16="http://schemas.microsoft.com/office/drawing/2014/main" id="{A78F9654-B073-084A-80C2-10CBD1100114}"/>
              </a:ext>
            </a:extLst>
          </p:cNvPr>
          <p:cNvPicPr>
            <a:picLocks noChangeAspect="1"/>
          </p:cNvPicPr>
          <p:nvPr userDrawn="1"/>
        </p:nvPicPr>
        <p:blipFill>
          <a:blip r:embed="rId2"/>
          <a:stretch>
            <a:fillRect/>
          </a:stretch>
        </p:blipFill>
        <p:spPr>
          <a:xfrm>
            <a:off x="15636960" y="1123576"/>
            <a:ext cx="1892300" cy="635000"/>
          </a:xfrm>
          <a:prstGeom prst="rect">
            <a:avLst/>
          </a:prstGeom>
        </p:spPr>
      </p:pic>
      <p:pic>
        <p:nvPicPr>
          <p:cNvPr id="8" name="Picture 7">
            <a:extLst>
              <a:ext uri="{FF2B5EF4-FFF2-40B4-BE49-F238E27FC236}">
                <a16:creationId xmlns:a16="http://schemas.microsoft.com/office/drawing/2014/main" id="{4919640B-8D3D-CB4B-A6FB-9838939A30F5}"/>
              </a:ext>
            </a:extLst>
          </p:cNvPr>
          <p:cNvPicPr>
            <a:picLocks noChangeAspect="1"/>
          </p:cNvPicPr>
          <p:nvPr userDrawn="1"/>
        </p:nvPicPr>
        <p:blipFill>
          <a:blip r:embed="rId3"/>
          <a:stretch>
            <a:fillRect/>
          </a:stretch>
        </p:blipFill>
        <p:spPr>
          <a:xfrm>
            <a:off x="12779460" y="342900"/>
            <a:ext cx="381000" cy="165100"/>
          </a:xfrm>
          <a:prstGeom prst="rect">
            <a:avLst/>
          </a:prstGeom>
        </p:spPr>
      </p:pic>
      <p:pic>
        <p:nvPicPr>
          <p:cNvPr id="11" name="Picture 10">
            <a:extLst>
              <a:ext uri="{FF2B5EF4-FFF2-40B4-BE49-F238E27FC236}">
                <a16:creationId xmlns:a16="http://schemas.microsoft.com/office/drawing/2014/main" id="{84C20F0B-C97F-D642-ACB0-E7F0CB7F86B8}"/>
              </a:ext>
            </a:extLst>
          </p:cNvPr>
          <p:cNvPicPr>
            <a:picLocks noChangeAspect="1"/>
          </p:cNvPicPr>
          <p:nvPr userDrawn="1"/>
        </p:nvPicPr>
        <p:blipFill>
          <a:blip r:embed="rId4"/>
          <a:stretch>
            <a:fillRect/>
          </a:stretch>
        </p:blipFill>
        <p:spPr>
          <a:xfrm>
            <a:off x="8961480" y="1358526"/>
            <a:ext cx="381000" cy="165100"/>
          </a:xfrm>
          <a:prstGeom prst="rect">
            <a:avLst/>
          </a:prstGeom>
        </p:spPr>
      </p:pic>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9540960" y="2648116"/>
            <a:ext cx="7985040" cy="2184400"/>
          </a:xfrm>
          <a:prstGeom prst="rect">
            <a:avLst/>
          </a:prstGeom>
        </p:spPr>
        <p:txBody>
          <a:bodyPr anchor="b"/>
          <a:lstStyle>
            <a:lvl1pPr marL="0" indent="0" algn="r">
              <a:lnSpc>
                <a:spcPct val="100000"/>
              </a:lnSpc>
              <a:spcBef>
                <a:spcPts val="0"/>
              </a:spcBef>
              <a:buNone/>
              <a:defRPr sz="8000" b="1" i="0">
                <a:solidFill>
                  <a:schemeClr val="bg2"/>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a:t>Example of Big short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9540960" y="5161085"/>
            <a:ext cx="798504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sz="3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lvl="0"/>
            <a:r>
              <a:rPr lang="en-US"/>
              <a:t>Edit Subtitle here in one or Two lines,</a:t>
            </a:r>
            <a:br>
              <a:rPr lang="en-US"/>
            </a:br>
            <a:r>
              <a:rPr lang="en-US"/>
              <a:t>as you need it</a:t>
            </a:r>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14267529" y="6729869"/>
            <a:ext cx="325446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lang="en-US" sz="2000" b="0" i="0" dirty="0" smtClean="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br>
              <a:rPr lang="en-US"/>
            </a:br>
            <a:r>
              <a:rPr lang="en-US"/>
              <a:t>Title goes here</a:t>
            </a:r>
          </a:p>
        </p:txBody>
      </p:sp>
      <p:sp>
        <p:nvSpPr>
          <p:cNvPr id="3" name="Picture Placeholder 2">
            <a:extLst>
              <a:ext uri="{FF2B5EF4-FFF2-40B4-BE49-F238E27FC236}">
                <a16:creationId xmlns:a16="http://schemas.microsoft.com/office/drawing/2014/main" id="{A5D10412-1CE2-0E4E-A570-8389063BB1FD}"/>
              </a:ext>
            </a:extLst>
          </p:cNvPr>
          <p:cNvSpPr>
            <a:spLocks noGrp="1"/>
          </p:cNvSpPr>
          <p:nvPr>
            <p:ph type="pic" sz="quarter" idx="13" hasCustomPrompt="1"/>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Insert your picture here</a:t>
            </a:r>
          </a:p>
        </p:txBody>
      </p:sp>
      <p:pic>
        <p:nvPicPr>
          <p:cNvPr id="14" name="Picture 13">
            <a:extLst>
              <a:ext uri="{FF2B5EF4-FFF2-40B4-BE49-F238E27FC236}">
                <a16:creationId xmlns:a16="http://schemas.microsoft.com/office/drawing/2014/main" id="{791AE628-F1E6-E94B-AF36-C03A4E451E8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050337" y="9424617"/>
            <a:ext cx="1472488" cy="412297"/>
          </a:xfrm>
          <a:prstGeom prst="rect">
            <a:avLst/>
          </a:prstGeom>
        </p:spPr>
      </p:pic>
    </p:spTree>
    <p:extLst>
      <p:ext uri="{BB962C8B-B14F-4D97-AF65-F5344CB8AC3E}">
        <p14:creationId xmlns:p14="http://schemas.microsoft.com/office/powerpoint/2010/main" val="37079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TEXT slide">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061799B-E781-4BE4-8386-8F85BCD73C79}"/>
              </a:ext>
            </a:extLst>
          </p:cNvPr>
          <p:cNvCxnSpPr/>
          <p:nvPr userDrawn="1"/>
        </p:nvCxnSpPr>
        <p:spPr>
          <a:xfrm>
            <a:off x="704850" y="685800"/>
            <a:ext cx="0" cy="1028700"/>
          </a:xfrm>
          <a:prstGeom prst="line">
            <a:avLst/>
          </a:prstGeom>
          <a:ln w="63500">
            <a:solidFill>
              <a:srgbClr val="00A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
        <p:nvSpPr>
          <p:cNvPr id="3" name="Text Placeholder 2">
            <a:extLst>
              <a:ext uri="{FF2B5EF4-FFF2-40B4-BE49-F238E27FC236}">
                <a16:creationId xmlns:a16="http://schemas.microsoft.com/office/drawing/2014/main" id="{9E9628E9-C8F2-1E42-8565-484E84B5FDB6}"/>
              </a:ext>
            </a:extLst>
          </p:cNvPr>
          <p:cNvSpPr>
            <a:spLocks noGrp="1"/>
          </p:cNvSpPr>
          <p:nvPr>
            <p:ph type="body" sz="quarter" idx="10"/>
          </p:nvPr>
        </p:nvSpPr>
        <p:spPr>
          <a:xfrm>
            <a:off x="2286000" y="2635250"/>
            <a:ext cx="13716000" cy="6165850"/>
          </a:xfrm>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8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ROS Cover Slide with image 2 19">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9540960" y="2648116"/>
            <a:ext cx="7985040" cy="2184400"/>
          </a:xfrm>
          <a:prstGeom prst="rect">
            <a:avLst/>
          </a:prstGeom>
        </p:spPr>
        <p:txBody>
          <a:bodyPr anchor="b"/>
          <a:lstStyle>
            <a:lvl1pPr marL="0" indent="0" algn="r">
              <a:lnSpc>
                <a:spcPct val="100000"/>
              </a:lnSpc>
              <a:spcBef>
                <a:spcPts val="0"/>
              </a:spcBef>
              <a:buNone/>
              <a:defRPr sz="8000" b="1" i="0">
                <a:solidFill>
                  <a:schemeClr val="tx1"/>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a:t>Example of Big short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9540960" y="5161085"/>
            <a:ext cx="798504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sz="3000" b="0" i="0">
                <a:solidFill>
                  <a:schemeClr val="tx1"/>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lvl="0"/>
            <a:r>
              <a:rPr lang="en-US"/>
              <a:t>Edit Subtitle here in one or Two lines,</a:t>
            </a:r>
            <a:br>
              <a:rPr lang="en-US"/>
            </a:br>
            <a:r>
              <a:rPr lang="en-US"/>
              <a:t>as you need it</a:t>
            </a:r>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14267529" y="6729869"/>
            <a:ext cx="325446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lang="en-US" sz="2000" b="0" i="0" dirty="0" smtClean="0">
                <a:solidFill>
                  <a:srgbClr val="666666"/>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br>
              <a:rPr lang="en-US"/>
            </a:br>
            <a:r>
              <a:rPr lang="en-US"/>
              <a:t>Title goes here</a:t>
            </a:r>
          </a:p>
        </p:txBody>
      </p:sp>
      <p:sp>
        <p:nvSpPr>
          <p:cNvPr id="3" name="Picture Placeholder 2">
            <a:extLst>
              <a:ext uri="{FF2B5EF4-FFF2-40B4-BE49-F238E27FC236}">
                <a16:creationId xmlns:a16="http://schemas.microsoft.com/office/drawing/2014/main" id="{A5D10412-1CE2-0E4E-A570-8389063BB1FD}"/>
              </a:ext>
            </a:extLst>
          </p:cNvPr>
          <p:cNvSpPr>
            <a:spLocks noGrp="1"/>
          </p:cNvSpPr>
          <p:nvPr>
            <p:ph type="pic" sz="quarter" idx="13" hasCustomPrompt="1"/>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Insert your picture here</a:t>
            </a:r>
          </a:p>
        </p:txBody>
      </p:sp>
      <p:pic>
        <p:nvPicPr>
          <p:cNvPr id="13" name="Picture 12">
            <a:extLst>
              <a:ext uri="{FF2B5EF4-FFF2-40B4-BE49-F238E27FC236}">
                <a16:creationId xmlns:a16="http://schemas.microsoft.com/office/drawing/2014/main" id="{DFB81715-420B-2143-A0B9-98751F489825}"/>
              </a:ext>
            </a:extLst>
          </p:cNvPr>
          <p:cNvPicPr>
            <a:picLocks noChangeAspect="1"/>
          </p:cNvPicPr>
          <p:nvPr userDrawn="1"/>
        </p:nvPicPr>
        <p:blipFill>
          <a:blip r:embed="rId2"/>
          <a:stretch>
            <a:fillRect/>
          </a:stretch>
        </p:blipFill>
        <p:spPr>
          <a:xfrm>
            <a:off x="11811000" y="6869569"/>
            <a:ext cx="1892300" cy="635000"/>
          </a:xfrm>
          <a:prstGeom prst="rect">
            <a:avLst/>
          </a:prstGeom>
        </p:spPr>
      </p:pic>
      <p:pic>
        <p:nvPicPr>
          <p:cNvPr id="14" name="Picture 13">
            <a:extLst>
              <a:ext uri="{FF2B5EF4-FFF2-40B4-BE49-F238E27FC236}">
                <a16:creationId xmlns:a16="http://schemas.microsoft.com/office/drawing/2014/main" id="{C4083ADF-9AD1-254F-9A65-FAC719EF68A8}"/>
              </a:ext>
            </a:extLst>
          </p:cNvPr>
          <p:cNvPicPr>
            <a:picLocks noChangeAspect="1"/>
          </p:cNvPicPr>
          <p:nvPr userDrawn="1"/>
        </p:nvPicPr>
        <p:blipFill>
          <a:blip r:embed="rId3"/>
          <a:stretch>
            <a:fillRect/>
          </a:stretch>
        </p:blipFill>
        <p:spPr>
          <a:xfrm>
            <a:off x="8953500" y="6088893"/>
            <a:ext cx="381000" cy="165100"/>
          </a:xfrm>
          <a:prstGeom prst="rect">
            <a:avLst/>
          </a:prstGeom>
        </p:spPr>
      </p:pic>
      <p:pic>
        <p:nvPicPr>
          <p:cNvPr id="9" name="Picture 8">
            <a:extLst>
              <a:ext uri="{FF2B5EF4-FFF2-40B4-BE49-F238E27FC236}">
                <a16:creationId xmlns:a16="http://schemas.microsoft.com/office/drawing/2014/main" id="{E58AF6CF-7212-184A-BBDE-1D30718BA28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044640" y="9421686"/>
            <a:ext cx="1492695" cy="414223"/>
          </a:xfrm>
          <a:prstGeom prst="rect">
            <a:avLst/>
          </a:prstGeom>
        </p:spPr>
      </p:pic>
    </p:spTree>
    <p:extLst>
      <p:ext uri="{BB962C8B-B14F-4D97-AF65-F5344CB8AC3E}">
        <p14:creationId xmlns:p14="http://schemas.microsoft.com/office/powerpoint/2010/main" val="16694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ransition slide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6999"/>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2286000" y="2095500"/>
            <a:ext cx="13716000" cy="6096000"/>
          </a:xfrm>
          <a:prstGeom prst="rect">
            <a:avLst/>
          </a:prstGeom>
        </p:spPr>
        <p:txBody>
          <a:bodyPr anchor="ctr"/>
          <a:lstStyle>
            <a:lvl1pPr marL="0" indent="0">
              <a:lnSpc>
                <a:spcPct val="100000"/>
              </a:lnSpc>
              <a:spcBef>
                <a:spcPts val="0"/>
              </a:spcBef>
              <a:buNone/>
              <a:defRPr sz="4000" b="0" i="0">
                <a:solidFill>
                  <a:schemeClr val="bg2"/>
                </a:solidFill>
                <a:latin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err="1"/>
              <a:t>Aliquam</a:t>
            </a:r>
            <a:r>
              <a:rPr lang="en-US"/>
              <a:t> </a:t>
            </a:r>
            <a:r>
              <a:rPr lang="en-US" err="1"/>
              <a:t>vel</a:t>
            </a:r>
            <a:r>
              <a:rPr lang="en-US"/>
              <a:t> </a:t>
            </a:r>
            <a:r>
              <a:rPr lang="en-US" err="1"/>
              <a:t>metus</a:t>
            </a:r>
            <a:r>
              <a:rPr lang="en-US"/>
              <a:t> vitae </a:t>
            </a:r>
            <a:r>
              <a:rPr lang="en-US" err="1"/>
              <a:t>risus</a:t>
            </a:r>
            <a:r>
              <a:rPr lang="en-US"/>
              <a:t> </a:t>
            </a:r>
            <a:r>
              <a:rPr lang="en-US" err="1"/>
              <a:t>pretium</a:t>
            </a:r>
            <a:r>
              <a:rPr lang="en-US"/>
              <a:t> gravida </a:t>
            </a:r>
            <a:r>
              <a:rPr lang="en-US" err="1"/>
              <a:t>tincidunt</a:t>
            </a:r>
            <a:r>
              <a:rPr lang="en-US"/>
              <a:t> a ipsum.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id </a:t>
            </a:r>
            <a:r>
              <a:rPr lang="en-US" err="1"/>
              <a:t>eleifend</a:t>
            </a:r>
            <a:r>
              <a:rPr lang="en-US"/>
              <a:t> </a:t>
            </a:r>
            <a:r>
              <a:rPr lang="en-US" err="1"/>
              <a:t>enim</a:t>
            </a:r>
            <a:r>
              <a:rPr lang="en-US"/>
              <a:t>. </a:t>
            </a:r>
            <a:r>
              <a:rPr lang="en-US" err="1"/>
              <a:t>Sed</a:t>
            </a:r>
            <a:r>
              <a:rPr lang="en-US"/>
              <a:t> </a:t>
            </a:r>
            <a:r>
              <a:rPr lang="en-US" err="1"/>
              <a:t>eu</a:t>
            </a:r>
            <a:r>
              <a:rPr lang="en-US"/>
              <a:t> </a:t>
            </a:r>
            <a:r>
              <a:rPr lang="en-US" err="1"/>
              <a:t>arcu</a:t>
            </a:r>
            <a:r>
              <a:rPr lang="en-US"/>
              <a:t> </a:t>
            </a:r>
            <a:r>
              <a:rPr lang="en-US" err="1"/>
              <a:t>enim</a:t>
            </a:r>
            <a:r>
              <a:rPr lang="en-US"/>
              <a:t>. </a:t>
            </a:r>
            <a:r>
              <a:rPr lang="en-US" err="1"/>
              <a:t>Aliquam</a:t>
            </a:r>
            <a:r>
              <a:rPr lang="en-US"/>
              <a:t> </a:t>
            </a:r>
            <a:r>
              <a:rPr lang="en-US" err="1"/>
              <a:t>sollicitudin</a:t>
            </a:r>
            <a:r>
              <a:rPr lang="en-US"/>
              <a:t> </a:t>
            </a:r>
            <a:r>
              <a:rPr lang="en-US" err="1"/>
              <a:t>faucibus</a:t>
            </a:r>
            <a:r>
              <a:rPr lang="en-US"/>
              <a:t> dui, id pulvinar </a:t>
            </a:r>
            <a:r>
              <a:rPr lang="en-US" err="1"/>
              <a:t>nibh</a:t>
            </a:r>
            <a:r>
              <a:rPr lang="en-US"/>
              <a:t> </a:t>
            </a:r>
            <a:r>
              <a:rPr lang="en-US" err="1"/>
              <a:t>finibus</a:t>
            </a:r>
            <a:r>
              <a:rPr lang="en-US"/>
              <a:t> non.</a:t>
            </a:r>
          </a:p>
        </p:txBody>
      </p:sp>
      <p:pic>
        <p:nvPicPr>
          <p:cNvPr id="5" name="Picture 4">
            <a:extLst>
              <a:ext uri="{FF2B5EF4-FFF2-40B4-BE49-F238E27FC236}">
                <a16:creationId xmlns:a16="http://schemas.microsoft.com/office/drawing/2014/main" id="{81A67EC3-F457-3F45-88B0-A6603D5B02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050337" y="9424617"/>
            <a:ext cx="1472488" cy="412297"/>
          </a:xfrm>
          <a:prstGeom prst="rect">
            <a:avLst/>
          </a:prstGeom>
        </p:spPr>
      </p:pic>
    </p:spTree>
    <p:extLst>
      <p:ext uri="{BB962C8B-B14F-4D97-AF65-F5344CB8AC3E}">
        <p14:creationId xmlns:p14="http://schemas.microsoft.com/office/powerpoint/2010/main" val="349097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ransition slide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1"/>
            <a:ext cx="18288000" cy="10287000"/>
          </a:xfrm>
          <a:prstGeom prst="rect">
            <a:avLst/>
          </a:prstGeom>
          <a:solidFill>
            <a:srgbClr val="F2A62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762000" y="2219325"/>
            <a:ext cx="16764000" cy="6165850"/>
          </a:xfrm>
          <a:prstGeom prst="rect">
            <a:avLst/>
          </a:prstGeom>
        </p:spPr>
        <p:txBody>
          <a:bodyPr anchor="ctr"/>
          <a:lstStyle>
            <a:lvl1pPr marL="0" indent="0" algn="ctr">
              <a:lnSpc>
                <a:spcPct val="100000"/>
              </a:lnSpc>
              <a:spcBef>
                <a:spcPts val="0"/>
              </a:spcBef>
              <a:buNone/>
              <a:defRPr sz="15000" b="1" i="0">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a:t>01.Text for Big </a:t>
            </a:r>
            <a:br>
              <a:rPr lang="en-US"/>
            </a:br>
            <a:r>
              <a:rPr lang="en-US"/>
              <a:t>Bold Divider</a:t>
            </a:r>
          </a:p>
        </p:txBody>
      </p:sp>
      <p:pic>
        <p:nvPicPr>
          <p:cNvPr id="7" name="Picture 6">
            <a:extLst>
              <a:ext uri="{FF2B5EF4-FFF2-40B4-BE49-F238E27FC236}">
                <a16:creationId xmlns:a16="http://schemas.microsoft.com/office/drawing/2014/main" id="{7DC97321-E0E7-E042-A4FB-4E9230EDC0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048826" y="9426394"/>
            <a:ext cx="1461299" cy="409164"/>
          </a:xfrm>
          <a:prstGeom prst="rect">
            <a:avLst/>
          </a:prstGeom>
        </p:spPr>
      </p:pic>
    </p:spTree>
    <p:extLst>
      <p:ext uri="{BB962C8B-B14F-4D97-AF65-F5344CB8AC3E}">
        <p14:creationId xmlns:p14="http://schemas.microsoft.com/office/powerpoint/2010/main" val="81384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4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ransition slide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7000"/>
          </a:xfrm>
          <a:prstGeom prst="rect">
            <a:avLst/>
          </a:prstGeom>
          <a:solidFill>
            <a:srgbClr val="D9E020"/>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762000" y="2219325"/>
            <a:ext cx="16764000" cy="6165850"/>
          </a:xfrm>
          <a:prstGeom prst="rect">
            <a:avLst/>
          </a:prstGeom>
        </p:spPr>
        <p:txBody>
          <a:bodyPr anchor="ctr"/>
          <a:lstStyle>
            <a:lvl1pPr marL="0" indent="0" algn="ctr">
              <a:lnSpc>
                <a:spcPct val="100000"/>
              </a:lnSpc>
              <a:spcBef>
                <a:spcPts val="0"/>
              </a:spcBef>
              <a:buNone/>
              <a:defRPr sz="15000" b="1" i="0">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a:t>02.Text for Big </a:t>
            </a:r>
            <a:br>
              <a:rPr lang="en-US"/>
            </a:br>
            <a:r>
              <a:rPr lang="en-US"/>
              <a:t>Bold Divider</a:t>
            </a:r>
          </a:p>
        </p:txBody>
      </p:sp>
      <p:pic>
        <p:nvPicPr>
          <p:cNvPr id="5" name="Picture 4">
            <a:extLst>
              <a:ext uri="{FF2B5EF4-FFF2-40B4-BE49-F238E27FC236}">
                <a16:creationId xmlns:a16="http://schemas.microsoft.com/office/drawing/2014/main" id="{AF66C3CA-FE1A-0F47-927E-A47FDC162B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050337" y="9424617"/>
            <a:ext cx="1472488" cy="412297"/>
          </a:xfrm>
          <a:prstGeom prst="rect">
            <a:avLst/>
          </a:prstGeom>
        </p:spPr>
      </p:pic>
    </p:spTree>
    <p:extLst>
      <p:ext uri="{BB962C8B-B14F-4D97-AF65-F5344CB8AC3E}">
        <p14:creationId xmlns:p14="http://schemas.microsoft.com/office/powerpoint/2010/main" val="32449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ransition slide 4">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7000"/>
          </a:xfrm>
          <a:prstGeom prst="rect">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762000" y="2219325"/>
            <a:ext cx="16764000" cy="6165850"/>
          </a:xfrm>
          <a:prstGeom prst="rect">
            <a:avLst/>
          </a:prstGeom>
        </p:spPr>
        <p:txBody>
          <a:bodyPr anchor="ctr"/>
          <a:lstStyle>
            <a:lvl1pPr marL="0" indent="0" algn="ctr">
              <a:lnSpc>
                <a:spcPct val="100000"/>
              </a:lnSpc>
              <a:spcBef>
                <a:spcPts val="0"/>
              </a:spcBef>
              <a:buNone/>
              <a:defRPr sz="15000" b="1" i="0">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a:t>03.Text for Big </a:t>
            </a:r>
            <a:br>
              <a:rPr lang="en-US"/>
            </a:br>
            <a:r>
              <a:rPr lang="en-US"/>
              <a:t>Bold Divider</a:t>
            </a:r>
          </a:p>
        </p:txBody>
      </p:sp>
      <p:pic>
        <p:nvPicPr>
          <p:cNvPr id="5" name="Picture 4">
            <a:extLst>
              <a:ext uri="{FF2B5EF4-FFF2-40B4-BE49-F238E27FC236}">
                <a16:creationId xmlns:a16="http://schemas.microsoft.com/office/drawing/2014/main" id="{2BB16272-4C61-3D47-A61F-3EE5EB33C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050337" y="9424617"/>
            <a:ext cx="1472488" cy="412297"/>
          </a:xfrm>
          <a:prstGeom prst="rect">
            <a:avLst/>
          </a:prstGeom>
        </p:spPr>
      </p:pic>
    </p:spTree>
    <p:extLst>
      <p:ext uri="{BB962C8B-B14F-4D97-AF65-F5344CB8AC3E}">
        <p14:creationId xmlns:p14="http://schemas.microsoft.com/office/powerpoint/2010/main" val="249759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Full">
    <p:bg>
      <p:bgPr>
        <a:solidFill>
          <a:srgbClr val="00A4E4"/>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29A216D-AAB0-9A49-9689-234E75F432F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6398" y="708458"/>
            <a:ext cx="1489602" cy="1409700"/>
          </a:xfrm>
          <a:prstGeom prst="rect">
            <a:avLst/>
          </a:prstGeom>
        </p:spPr>
      </p:pic>
      <p:sp>
        <p:nvSpPr>
          <p:cNvPr id="13" name="Text Placeholder 12">
            <a:extLst>
              <a:ext uri="{FF2B5EF4-FFF2-40B4-BE49-F238E27FC236}">
                <a16:creationId xmlns:a16="http://schemas.microsoft.com/office/drawing/2014/main" id="{D4F05D7C-7C78-5346-9983-B19340BE2D70}"/>
              </a:ext>
            </a:extLst>
          </p:cNvPr>
          <p:cNvSpPr>
            <a:spLocks noGrp="1"/>
          </p:cNvSpPr>
          <p:nvPr>
            <p:ph type="body" sz="quarter" idx="13" hasCustomPrompt="1"/>
          </p:nvPr>
        </p:nvSpPr>
        <p:spPr>
          <a:xfrm>
            <a:off x="2286000" y="2635251"/>
            <a:ext cx="13716000" cy="4170284"/>
          </a:xfrm>
          <a:prstGeom prst="rect">
            <a:avLst/>
          </a:prstGeom>
        </p:spPr>
        <p:txBody>
          <a:bodyPr anchor="ctr">
            <a:noAutofit/>
          </a:bodyPr>
          <a:lstStyle>
            <a:lvl1pPr marL="0" marR="0" indent="0" algn="l" defTabSz="1371600" rtl="0" eaLnBrk="1" fontAlgn="auto" latinLnBrk="0" hangingPunct="1">
              <a:lnSpc>
                <a:spcPct val="110000"/>
              </a:lnSpc>
              <a:spcBef>
                <a:spcPts val="0"/>
              </a:spcBef>
              <a:spcAft>
                <a:spcPts val="600"/>
              </a:spcAft>
              <a:buClr>
                <a:schemeClr val="accent5"/>
              </a:buClr>
              <a:buSzTx/>
              <a:buFontTx/>
              <a:buNone/>
              <a:tabLst/>
              <a:defRPr lang="en-US" sz="6000" b="0" i="0" smtClean="0">
                <a:solidFill>
                  <a:schemeClr val="bg2"/>
                </a:solidFill>
                <a:effectLst/>
                <a:latin typeface="Arial" panose="020B0604020202020204" pitchFamily="34" charset="0"/>
              </a:defRPr>
            </a:lvl1pPr>
            <a:lvl2pPr marL="0" indent="0">
              <a:buFontTx/>
              <a:buNone/>
              <a:defRPr sz="1700"/>
            </a:lvl2pPr>
            <a:lvl3pPr marL="0" indent="0">
              <a:buFontTx/>
              <a:buNone/>
              <a:defRPr sz="1700"/>
            </a:lvl3pPr>
            <a:lvl4pPr marL="0" indent="0">
              <a:buFontTx/>
              <a:buNone/>
              <a:defRPr sz="1700"/>
            </a:lvl4pPr>
            <a:lvl5pPr marL="0" indent="0">
              <a:buFontTx/>
              <a:buNone/>
              <a:defRPr sz="1700"/>
            </a:lvl5pPr>
          </a:lstStyle>
          <a:p>
            <a:pPr marL="0" marR="0" lvl="0" indent="0" algn="l" defTabSz="1371600" rtl="0" eaLnBrk="1" fontAlgn="auto" latinLnBrk="0" hangingPunct="1">
              <a:lnSpc>
                <a:spcPct val="110000"/>
              </a:lnSpc>
              <a:spcBef>
                <a:spcPts val="0"/>
              </a:spcBef>
              <a:spcAft>
                <a:spcPts val="600"/>
              </a:spcAft>
              <a:buClr>
                <a:schemeClr val="accent5"/>
              </a:buClr>
              <a:buSzTx/>
              <a:buFontTx/>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Duis at libero </a:t>
            </a:r>
            <a:r>
              <a:rPr lang="en-US" err="1"/>
              <a:t>turpis</a:t>
            </a:r>
            <a:r>
              <a:rPr lang="en-US"/>
              <a:t>. </a:t>
            </a:r>
            <a:r>
              <a:rPr lang="en-US" err="1"/>
              <a:t>Fusce</a:t>
            </a:r>
            <a:r>
              <a:rPr lang="en-US"/>
              <a:t> id </a:t>
            </a:r>
            <a:r>
              <a:rPr lang="en-US" err="1"/>
              <a:t>arcu</a:t>
            </a:r>
            <a:r>
              <a:rPr lang="en-US"/>
              <a:t> dui. </a:t>
            </a:r>
            <a:r>
              <a:rPr lang="en-US" err="1"/>
              <a:t>Mauris</a:t>
            </a:r>
            <a:r>
              <a:rPr lang="en-US"/>
              <a:t> porta </a:t>
            </a:r>
            <a:r>
              <a:rPr lang="en-US" err="1"/>
              <a:t>congue</a:t>
            </a:r>
            <a:r>
              <a:rPr lang="en-US"/>
              <a:t> </a:t>
            </a:r>
            <a:r>
              <a:rPr lang="en-US" err="1"/>
              <a:t>turpis</a:t>
            </a:r>
            <a:r>
              <a:rPr lang="en-US"/>
              <a:t> sit </a:t>
            </a:r>
            <a:r>
              <a:rPr lang="en-US" err="1"/>
              <a:t>amet</a:t>
            </a:r>
            <a:r>
              <a:rPr lang="en-US"/>
              <a:t> vestibulum. </a:t>
            </a:r>
            <a:r>
              <a:rPr lang="en-US" err="1"/>
              <a:t>Praesent</a:t>
            </a:r>
            <a:r>
              <a:rPr lang="en-US"/>
              <a:t> </a:t>
            </a:r>
            <a:r>
              <a:rPr lang="en-US" err="1"/>
              <a:t>auctor</a:t>
            </a:r>
            <a:r>
              <a:rPr lang="en-US"/>
              <a:t>, </a:t>
            </a:r>
            <a:r>
              <a:rPr lang="en-US" err="1"/>
              <a:t>augue</a:t>
            </a:r>
            <a:r>
              <a:rPr lang="en-US"/>
              <a:t> cursus ligula.”</a:t>
            </a:r>
          </a:p>
        </p:txBody>
      </p:sp>
      <p:sp>
        <p:nvSpPr>
          <p:cNvPr id="19" name="Text Placeholder 18">
            <a:extLst>
              <a:ext uri="{FF2B5EF4-FFF2-40B4-BE49-F238E27FC236}">
                <a16:creationId xmlns:a16="http://schemas.microsoft.com/office/drawing/2014/main" id="{6023031A-F6CA-2347-9D90-16BF60B31FEE}"/>
              </a:ext>
            </a:extLst>
          </p:cNvPr>
          <p:cNvSpPr>
            <a:spLocks noGrp="1"/>
          </p:cNvSpPr>
          <p:nvPr>
            <p:ph type="body" sz="quarter" idx="15" hasCustomPrompt="1"/>
          </p:nvPr>
        </p:nvSpPr>
        <p:spPr>
          <a:xfrm>
            <a:off x="13093700" y="8289562"/>
            <a:ext cx="2907727" cy="621602"/>
          </a:xfrm>
          <a:prstGeom prst="rect">
            <a:avLst/>
          </a:prstGeom>
        </p:spPr>
        <p:txBody>
          <a:bodyPr anchor="b">
            <a:normAutofit/>
          </a:bodyPr>
          <a:lstStyle>
            <a:lvl1pPr marL="0" indent="0" algn="r">
              <a:spcAft>
                <a:spcPts val="0"/>
              </a:spcAft>
              <a:buNone/>
              <a:defRPr sz="1600" b="0" i="0">
                <a:solidFill>
                  <a:srgbClr val="00447C"/>
                </a:solidFill>
                <a:latin typeface="Arial" panose="020B0604020202020204" pitchFamily="34" charset="0"/>
              </a:defRPr>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a:t>Title goes here,</a:t>
            </a:r>
          </a:p>
          <a:p>
            <a:pPr lvl="0"/>
            <a:r>
              <a:rPr lang="en-US"/>
              <a:t>COMPANY</a:t>
            </a:r>
          </a:p>
        </p:txBody>
      </p:sp>
      <p:sp>
        <p:nvSpPr>
          <p:cNvPr id="9" name="Text Placeholder 18">
            <a:extLst>
              <a:ext uri="{FF2B5EF4-FFF2-40B4-BE49-F238E27FC236}">
                <a16:creationId xmlns:a16="http://schemas.microsoft.com/office/drawing/2014/main" id="{26C9323E-2160-744F-9534-D9D21253200C}"/>
              </a:ext>
            </a:extLst>
          </p:cNvPr>
          <p:cNvSpPr>
            <a:spLocks noGrp="1"/>
          </p:cNvSpPr>
          <p:nvPr>
            <p:ph type="body" sz="quarter" idx="16" hasCustomPrompt="1"/>
          </p:nvPr>
        </p:nvSpPr>
        <p:spPr>
          <a:xfrm>
            <a:off x="13093700" y="7816293"/>
            <a:ext cx="2907727" cy="458279"/>
          </a:xfrm>
          <a:prstGeom prst="rect">
            <a:avLst/>
          </a:prstGeom>
        </p:spPr>
        <p:txBody>
          <a:bodyPr anchor="b">
            <a:noAutofit/>
          </a:bodyPr>
          <a:lstStyle>
            <a:lvl1pPr marL="0" indent="0" algn="r">
              <a:spcAft>
                <a:spcPts val="0"/>
              </a:spcAft>
              <a:buNone/>
              <a:defRPr sz="2400" b="1" i="0">
                <a:solidFill>
                  <a:schemeClr val="bg2"/>
                </a:solidFill>
                <a:latin typeface="Arial" panose="020B0604020202020204" pitchFamily="34" charset="0"/>
                <a:cs typeface="Arial" panose="020B0604020202020204" pitchFamily="34" charset="0"/>
              </a:defRPr>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a:t>Name goes here</a:t>
            </a:r>
          </a:p>
        </p:txBody>
      </p:sp>
      <p:pic>
        <p:nvPicPr>
          <p:cNvPr id="6" name="Picture 5">
            <a:extLst>
              <a:ext uri="{FF2B5EF4-FFF2-40B4-BE49-F238E27FC236}">
                <a16:creationId xmlns:a16="http://schemas.microsoft.com/office/drawing/2014/main" id="{C7DDE619-993C-7345-8840-0492709315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73182" y="9424617"/>
            <a:ext cx="1472488" cy="412297"/>
          </a:xfrm>
          <a:prstGeom prst="rect">
            <a:avLst/>
          </a:prstGeom>
        </p:spPr>
      </p:pic>
    </p:spTree>
    <p:extLst>
      <p:ext uri="{BB962C8B-B14F-4D97-AF65-F5344CB8AC3E}">
        <p14:creationId xmlns:p14="http://schemas.microsoft.com/office/powerpoint/2010/main" val="303300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OS 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70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ROS 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8288000" cy="10287000"/>
          </a:xfrm>
          <a:prstGeom prst="rect">
            <a:avLst/>
          </a:prstGeom>
        </p:spPr>
        <p:txBody>
          <a:bodyPr/>
          <a:lstStyle>
            <a:lvl1pPr>
              <a:defRPr b="0" i="0">
                <a:latin typeface="Arial" panose="020B0604020202020204" pitchFamily="34" charset="0"/>
              </a:defRPr>
            </a:lvl1pPr>
          </a:lstStyle>
          <a:p>
            <a:endParaRPr lang="uk-UA"/>
          </a:p>
        </p:txBody>
      </p:sp>
    </p:spTree>
    <p:extLst>
      <p:ext uri="{BB962C8B-B14F-4D97-AF65-F5344CB8AC3E}">
        <p14:creationId xmlns:p14="http://schemas.microsoft.com/office/powerpoint/2010/main" val="18131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ROS Closing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7000"/>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2" name="TextBox 1">
            <a:extLst>
              <a:ext uri="{FF2B5EF4-FFF2-40B4-BE49-F238E27FC236}">
                <a16:creationId xmlns:a16="http://schemas.microsoft.com/office/drawing/2014/main" id="{C33634F8-33C3-154E-B631-3E31B8A7BD88}"/>
              </a:ext>
            </a:extLst>
          </p:cNvPr>
          <p:cNvSpPr txBox="1"/>
          <p:nvPr userDrawn="1"/>
        </p:nvSpPr>
        <p:spPr>
          <a:xfrm>
            <a:off x="4224673" y="3943171"/>
            <a:ext cx="9836732" cy="2400657"/>
          </a:xfrm>
          <a:prstGeom prst="rect">
            <a:avLst/>
          </a:prstGeom>
          <a:noFill/>
        </p:spPr>
        <p:txBody>
          <a:bodyPr wrap="none" rtlCol="0">
            <a:spAutoFit/>
          </a:bodyPr>
          <a:lstStyle/>
          <a:p>
            <a:r>
              <a:rPr lang="en-US" sz="15000" b="1" i="0">
                <a:solidFill>
                  <a:schemeClr val="bg2"/>
                </a:solidFill>
                <a:latin typeface="Arial" panose="020B0604020202020204" pitchFamily="34" charset="0"/>
              </a:rPr>
              <a:t>Thank You</a:t>
            </a:r>
          </a:p>
        </p:txBody>
      </p:sp>
      <p:sp>
        <p:nvSpPr>
          <p:cNvPr id="12" name="Title 6">
            <a:extLst>
              <a:ext uri="{FF2B5EF4-FFF2-40B4-BE49-F238E27FC236}">
                <a16:creationId xmlns:a16="http://schemas.microsoft.com/office/drawing/2014/main" id="{AADA29ED-3622-764A-B716-86D70B79E3D1}"/>
              </a:ext>
            </a:extLst>
          </p:cNvPr>
          <p:cNvSpPr txBox="1">
            <a:spLocks/>
          </p:cNvSpPr>
          <p:nvPr userDrawn="1"/>
        </p:nvSpPr>
        <p:spPr>
          <a:xfrm>
            <a:off x="2505869" y="8603929"/>
            <a:ext cx="13276262" cy="501614"/>
          </a:xfrm>
          <a:prstGeom prst="rect">
            <a:avLst/>
          </a:prstGeom>
        </p:spPr>
        <p:txBody>
          <a:bodyPr lIns="0" tIns="0" rIns="0" bIns="0" numCol="1" spcCol="274320" anchor="t" anchorCtr="0">
            <a:noAutofit/>
          </a:bodyPr>
          <a:lstStyle>
            <a:lvl1pPr algn="l" defTabSz="653110" rtl="0" eaLnBrk="1" latinLnBrk="0" hangingPunct="1">
              <a:spcBef>
                <a:spcPct val="0"/>
              </a:spcBef>
              <a:buNone/>
              <a:defRPr sz="1600" kern="1200">
                <a:solidFill>
                  <a:schemeClr val="bg1"/>
                </a:solidFill>
                <a:latin typeface="Century Gothic"/>
                <a:ea typeface="+mj-ea"/>
                <a:cs typeface="+mj-cs"/>
              </a:defRPr>
            </a:lvl1pPr>
          </a:lstStyle>
          <a:p>
            <a:pPr marL="0" indent="0" algn="ctr"/>
            <a:r>
              <a:rPr lang="en-US" sz="1600" b="0" i="0">
                <a:solidFill>
                  <a:schemeClr val="bg2"/>
                </a:solidFill>
                <a:latin typeface="Arial" panose="020B0604020202020204" pitchFamily="34" charset="0"/>
              </a:rPr>
              <a:t>PROS Headquarters │Houston, Texas │3100 Main Street, Suite 900 │Houston, TX 77002, USA │+1-713-335-5105  +1-800-555-3548</a:t>
            </a:r>
          </a:p>
        </p:txBody>
      </p:sp>
      <p:pic>
        <p:nvPicPr>
          <p:cNvPr id="6" name="Picture 5">
            <a:extLst>
              <a:ext uri="{FF2B5EF4-FFF2-40B4-BE49-F238E27FC236}">
                <a16:creationId xmlns:a16="http://schemas.microsoft.com/office/drawing/2014/main" id="{77DCE526-BC59-9D4E-BD03-1E22E0B090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5468" y="1031875"/>
            <a:ext cx="1599132" cy="447757"/>
          </a:xfrm>
          <a:prstGeom prst="rect">
            <a:avLst/>
          </a:prstGeom>
        </p:spPr>
      </p:pic>
    </p:spTree>
    <p:extLst>
      <p:ext uri="{BB962C8B-B14F-4D97-AF65-F5344CB8AC3E}">
        <p14:creationId xmlns:p14="http://schemas.microsoft.com/office/powerpoint/2010/main" val="33157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A23BA5CA-A4CC-47FD-A53E-DA5CFDD270FF}"/>
              </a:ext>
            </a:extLst>
          </p:cNvPr>
          <p:cNvSpPr>
            <a:spLocks noGrp="1"/>
          </p:cNvSpPr>
          <p:nvPr>
            <p:ph type="title" hasCustomPrompt="1"/>
          </p:nvPr>
        </p:nvSpPr>
        <p:spPr>
          <a:xfrm>
            <a:off x="876299" y="867017"/>
            <a:ext cx="16649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
        <p:nvSpPr>
          <p:cNvPr id="3" name="Text Placeholder 2">
            <a:extLst>
              <a:ext uri="{FF2B5EF4-FFF2-40B4-BE49-F238E27FC236}">
                <a16:creationId xmlns:a16="http://schemas.microsoft.com/office/drawing/2014/main" id="{75205E9D-A885-A64F-A1EF-462BA548593E}"/>
              </a:ext>
            </a:extLst>
          </p:cNvPr>
          <p:cNvSpPr>
            <a:spLocks noGrp="1"/>
          </p:cNvSpPr>
          <p:nvPr>
            <p:ph type="body" sz="quarter" idx="10"/>
          </p:nvPr>
        </p:nvSpPr>
        <p:spPr>
          <a:xfrm>
            <a:off x="2286000" y="2635250"/>
            <a:ext cx="13716000" cy="6165850"/>
          </a:xfrm>
        </p:spPr>
        <p:txBody>
          <a:bodyPr/>
          <a:lstStyle>
            <a:lvl1pPr>
              <a:defRPr sz="3000"/>
            </a:lvl1pPr>
            <a:lvl2pPr>
              <a:defRPr sz="2600"/>
            </a:lvl2pPr>
            <a:lvl3pPr>
              <a:defRPr sz="2200"/>
            </a:lvl3pPr>
            <a:lvl4pPr>
              <a:defRPr sz="18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02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ltimedia Slide">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061799B-E781-4BE4-8386-8F85BCD73C79}"/>
              </a:ext>
            </a:extLst>
          </p:cNvPr>
          <p:cNvCxnSpPr/>
          <p:nvPr userDrawn="1"/>
        </p:nvCxnSpPr>
        <p:spPr>
          <a:xfrm>
            <a:off x="704850" y="685800"/>
            <a:ext cx="0" cy="1028700"/>
          </a:xfrm>
          <a:prstGeom prst="line">
            <a:avLst/>
          </a:prstGeom>
          <a:ln w="63500">
            <a:solidFill>
              <a:srgbClr val="00A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
        <p:nvSpPr>
          <p:cNvPr id="7" name="Content Placeholder 6">
            <a:extLst>
              <a:ext uri="{FF2B5EF4-FFF2-40B4-BE49-F238E27FC236}">
                <a16:creationId xmlns:a16="http://schemas.microsoft.com/office/drawing/2014/main" id="{89A49AD4-2F9D-A149-BFD4-11D9C4FF976B}"/>
              </a:ext>
            </a:extLst>
          </p:cNvPr>
          <p:cNvSpPr>
            <a:spLocks noGrp="1"/>
          </p:cNvSpPr>
          <p:nvPr>
            <p:ph sz="quarter" idx="10" hasCustomPrompt="1"/>
          </p:nvPr>
        </p:nvSpPr>
        <p:spPr>
          <a:xfrm>
            <a:off x="762000" y="2635250"/>
            <a:ext cx="16764000" cy="6165850"/>
          </a:xfrm>
        </p:spPr>
        <p:txBody>
          <a:bodyPr/>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on icon to insert media</a:t>
            </a:r>
          </a:p>
        </p:txBody>
      </p:sp>
    </p:spTree>
    <p:extLst>
      <p:ext uri="{BB962C8B-B14F-4D97-AF65-F5344CB8AC3E}">
        <p14:creationId xmlns:p14="http://schemas.microsoft.com/office/powerpoint/2010/main" val="220616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S right 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040224E1-CF4C-4E00-88F4-FD16DA0EFDAE}"/>
              </a:ext>
            </a:extLst>
          </p:cNvPr>
          <p:cNvSpPr>
            <a:spLocks noGrp="1"/>
          </p:cNvSpPr>
          <p:nvPr>
            <p:ph type="title" hasCustomPrompt="1"/>
          </p:nvPr>
        </p:nvSpPr>
        <p:spPr>
          <a:xfrm>
            <a:off x="876300" y="867017"/>
            <a:ext cx="7493260"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a:t>
            </a:r>
            <a:endParaRPr lang="uk-UA"/>
          </a:p>
        </p:txBody>
      </p:sp>
      <p:sp>
        <p:nvSpPr>
          <p:cNvPr id="2" name="Rectangle 1">
            <a:extLst>
              <a:ext uri="{FF2B5EF4-FFF2-40B4-BE49-F238E27FC236}">
                <a16:creationId xmlns:a16="http://schemas.microsoft.com/office/drawing/2014/main" id="{8F2299F4-D223-B549-B4C7-25C58380AAB5}"/>
              </a:ext>
            </a:extLst>
          </p:cNvPr>
          <p:cNvSpPr/>
          <p:nvPr userDrawn="1"/>
        </p:nvSpPr>
        <p:spPr>
          <a:xfrm>
            <a:off x="16580498" y="9283959"/>
            <a:ext cx="1184988" cy="709127"/>
          </a:xfrm>
          <a:prstGeom prst="rect">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Tree>
    <p:extLst>
      <p:ext uri="{BB962C8B-B14F-4D97-AF65-F5344CB8AC3E}">
        <p14:creationId xmlns:p14="http://schemas.microsoft.com/office/powerpoint/2010/main" val="383495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OS left 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0B8FE892-C99C-4CFD-A7CA-659A88C6FC43}"/>
              </a:ext>
            </a:extLst>
          </p:cNvPr>
          <p:cNvSpPr>
            <a:spLocks noGrp="1"/>
          </p:cNvSpPr>
          <p:nvPr>
            <p:ph type="title" hasCustomPrompt="1"/>
          </p:nvPr>
        </p:nvSpPr>
        <p:spPr>
          <a:xfrm>
            <a:off x="10020303" y="867017"/>
            <a:ext cx="7492193"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a:t>
            </a:r>
            <a:endParaRPr lang="uk-UA"/>
          </a:p>
        </p:txBody>
      </p:sp>
      <p:cxnSp>
        <p:nvCxnSpPr>
          <p:cNvPr id="10" name="Straight Connector 9">
            <a:extLst>
              <a:ext uri="{FF2B5EF4-FFF2-40B4-BE49-F238E27FC236}">
                <a16:creationId xmlns:a16="http://schemas.microsoft.com/office/drawing/2014/main" id="{8D9F104D-6DDB-434C-B1CD-DFA5391EE2A0}"/>
              </a:ext>
            </a:extLst>
          </p:cNvPr>
          <p:cNvCxnSpPr>
            <a:cxnSpLocks/>
          </p:cNvCxnSpPr>
          <p:nvPr userDrawn="1"/>
        </p:nvCxnSpPr>
        <p:spPr>
          <a:xfrm>
            <a:off x="16744950" y="9424110"/>
            <a:ext cx="0" cy="412860"/>
          </a:xfrm>
          <a:prstGeom prst="line">
            <a:avLst/>
          </a:prstGeom>
          <a:ln w="63500">
            <a:solidFill>
              <a:srgbClr val="00A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Slide Number Placeholder 8">
            <a:extLst>
              <a:ext uri="{FF2B5EF4-FFF2-40B4-BE49-F238E27FC236}">
                <a16:creationId xmlns:a16="http://schemas.microsoft.com/office/drawing/2014/main" id="{69164A20-EBC7-E94B-8DC8-878B92402594}"/>
              </a:ext>
            </a:extLst>
          </p:cNvPr>
          <p:cNvSpPr txBox="1">
            <a:spLocks/>
          </p:cNvSpPr>
          <p:nvPr userDrawn="1"/>
        </p:nvSpPr>
        <p:spPr>
          <a:xfrm>
            <a:off x="16916399" y="9458574"/>
            <a:ext cx="1099751" cy="338554"/>
          </a:xfrm>
          <a:prstGeom prst="rect">
            <a:avLst/>
          </a:prstGeom>
          <a:noFill/>
        </p:spPr>
        <p:txBody>
          <a:bodyPr wrap="square" rtlCol="0" anchor="ctr">
            <a:spAutoFit/>
          </a:bodyPr>
          <a:lstStyle>
            <a:defPPr>
              <a:defRPr lang="uk-UA"/>
            </a:defPPr>
            <a:lvl1pPr marL="0" algn="l" defTabSz="1371600" rtl="0" eaLnBrk="1" latinLnBrk="0" hangingPunct="1">
              <a:defRPr lang="uk-UA" sz="1600" b="1" kern="1200" smtClean="0">
                <a:solidFill>
                  <a:schemeClr val="accent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0" i="0">
                <a:latin typeface="Arial" panose="020B0604020202020204" pitchFamily="34" charset="0"/>
              </a:rPr>
              <a:t>page </a:t>
            </a:r>
            <a:fld id="{37D409AB-2201-4E18-8A34-C31753AD9B06}" type="slidenum">
              <a:rPr b="0" i="0" smtClean="0">
                <a:latin typeface="Arial" panose="020B0604020202020204" pitchFamily="34" charset="0"/>
              </a:rPr>
              <a:pPr/>
              <a:t>‹#›</a:t>
            </a:fld>
            <a:endParaRPr b="0" i="0">
              <a:latin typeface="Arial" panose="020B0604020202020204" pitchFamily="34" charset="0"/>
            </a:endParaRPr>
          </a:p>
        </p:txBody>
      </p:sp>
    </p:spTree>
    <p:extLst>
      <p:ext uri="{BB962C8B-B14F-4D97-AF65-F5344CB8AC3E}">
        <p14:creationId xmlns:p14="http://schemas.microsoft.com/office/powerpoint/2010/main" val="109969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S Blue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rgbClr val="00A4E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cxnSp>
        <p:nvCxnSpPr>
          <p:cNvPr id="2" name="Straight Connector 1"/>
          <p:cNvCxnSpPr/>
          <p:nvPr userDrawn="1"/>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7">
            <a:extLst>
              <a:ext uri="{FF2B5EF4-FFF2-40B4-BE49-F238E27FC236}">
                <a16:creationId xmlns:a16="http://schemas.microsoft.com/office/drawing/2014/main" id="{FEB5FF73-83EA-4B86-A976-E012C57A164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chemeClr val="bg2"/>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S middle gray section">
    <p:spTree>
      <p:nvGrpSpPr>
        <p:cNvPr id="1" name=""/>
        <p:cNvGrpSpPr/>
        <p:nvPr/>
      </p:nvGrpSpPr>
      <p:grpSpPr>
        <a:xfrm>
          <a:off x="0" y="0"/>
          <a:ext cx="0" cy="0"/>
          <a:chOff x="0" y="0"/>
          <a:chExt cx="0" cy="0"/>
        </a:xfrm>
      </p:grpSpPr>
      <p:sp>
        <p:nvSpPr>
          <p:cNvPr id="10" name="Rectangle 9"/>
          <p:cNvSpPr/>
          <p:nvPr userDrawn="1"/>
        </p:nvSpPr>
        <p:spPr>
          <a:xfrm>
            <a:off x="0" y="2400300"/>
            <a:ext cx="18288000" cy="5486400"/>
          </a:xfrm>
          <a:prstGeom prst="rect">
            <a:avLst/>
          </a:prstGeom>
          <a:solidFill>
            <a:srgbClr val="EBEDEB"/>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cxnSp>
        <p:nvCxnSpPr>
          <p:cNvPr id="11" name="Straight Connector 10"/>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a:extLst>
              <a:ext uri="{FF2B5EF4-FFF2-40B4-BE49-F238E27FC236}">
                <a16:creationId xmlns:a16="http://schemas.microsoft.com/office/drawing/2014/main" id="{365B3A42-BE0A-47C8-87E8-62D722628FB2}"/>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000000"/>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2" name="Rectangle 1">
            <a:extLst>
              <a:ext uri="{FF2B5EF4-FFF2-40B4-BE49-F238E27FC236}">
                <a16:creationId xmlns:a16="http://schemas.microsoft.com/office/drawing/2014/main" id="{8F2299F4-D223-B549-B4C7-25C58380AAB5}"/>
              </a:ext>
            </a:extLst>
          </p:cNvPr>
          <p:cNvSpPr/>
          <p:nvPr userDrawn="1"/>
        </p:nvSpPr>
        <p:spPr>
          <a:xfrm>
            <a:off x="16580498" y="9283959"/>
            <a:ext cx="1184988" cy="709127"/>
          </a:xfrm>
          <a:prstGeom prst="rect">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pic>
        <p:nvPicPr>
          <p:cNvPr id="11" name="Graphic 10">
            <a:extLst>
              <a:ext uri="{FF2B5EF4-FFF2-40B4-BE49-F238E27FC236}">
                <a16:creationId xmlns:a16="http://schemas.microsoft.com/office/drawing/2014/main" id="{129A216D-AAB0-9A49-9689-234E75F432F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6398" y="708458"/>
            <a:ext cx="1489602" cy="1409700"/>
          </a:xfrm>
          <a:prstGeom prst="rect">
            <a:avLst/>
          </a:prstGeom>
        </p:spPr>
      </p:pic>
      <p:sp>
        <p:nvSpPr>
          <p:cNvPr id="13" name="Text Placeholder 12">
            <a:extLst>
              <a:ext uri="{FF2B5EF4-FFF2-40B4-BE49-F238E27FC236}">
                <a16:creationId xmlns:a16="http://schemas.microsoft.com/office/drawing/2014/main" id="{D4F05D7C-7C78-5346-9983-B19340BE2D70}"/>
              </a:ext>
            </a:extLst>
          </p:cNvPr>
          <p:cNvSpPr>
            <a:spLocks noGrp="1"/>
          </p:cNvSpPr>
          <p:nvPr>
            <p:ph type="body" sz="quarter" idx="13" hasCustomPrompt="1"/>
          </p:nvPr>
        </p:nvSpPr>
        <p:spPr>
          <a:xfrm>
            <a:off x="762000" y="2635251"/>
            <a:ext cx="7692452" cy="4170284"/>
          </a:xfrm>
        </p:spPr>
        <p:txBody>
          <a:bodyPr>
            <a:normAutofit/>
          </a:bodyPr>
          <a:lstStyle>
            <a:lvl1pPr marL="0" marR="0" indent="0" algn="l" defTabSz="1371600" rtl="0" eaLnBrk="1" fontAlgn="auto" latinLnBrk="0" hangingPunct="1">
              <a:lnSpc>
                <a:spcPct val="110000"/>
              </a:lnSpc>
              <a:spcBef>
                <a:spcPts val="0"/>
              </a:spcBef>
              <a:spcAft>
                <a:spcPts val="600"/>
              </a:spcAft>
              <a:buClr>
                <a:schemeClr val="accent5"/>
              </a:buClr>
              <a:buSzTx/>
              <a:buFontTx/>
              <a:buNone/>
              <a:tabLst/>
              <a:defRPr lang="en-US" sz="4000" b="0" i="0" smtClean="0">
                <a:effectLst/>
                <a:latin typeface="Arial" panose="020B0604020202020204" pitchFamily="34" charset="0"/>
              </a:defRPr>
            </a:lvl1pPr>
            <a:lvl2pPr marL="0" indent="0">
              <a:buFontTx/>
              <a:buNone/>
              <a:defRPr sz="1700"/>
            </a:lvl2pPr>
            <a:lvl3pPr marL="0" indent="0">
              <a:buFontTx/>
              <a:buNone/>
              <a:defRPr sz="1700"/>
            </a:lvl3pPr>
            <a:lvl4pPr marL="0" indent="0">
              <a:buFontTx/>
              <a:buNone/>
              <a:defRPr sz="1700"/>
            </a:lvl4pPr>
            <a:lvl5pPr marL="0" indent="0">
              <a:buFontTx/>
              <a:buNone/>
              <a:defRPr sz="1700"/>
            </a:lvl5pPr>
          </a:lstStyle>
          <a:p>
            <a:pPr marL="0" marR="0" lvl="0" indent="0" algn="l" defTabSz="1371600" rtl="0" eaLnBrk="1" fontAlgn="auto" latinLnBrk="0" hangingPunct="1">
              <a:lnSpc>
                <a:spcPct val="110000"/>
              </a:lnSpc>
              <a:spcBef>
                <a:spcPts val="0"/>
              </a:spcBef>
              <a:spcAft>
                <a:spcPts val="600"/>
              </a:spcAft>
              <a:buClr>
                <a:schemeClr val="accent5"/>
              </a:buClr>
              <a:buSzTx/>
              <a:buFontTx/>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Duis at libero </a:t>
            </a:r>
            <a:r>
              <a:rPr lang="en-US" err="1"/>
              <a:t>turpis</a:t>
            </a:r>
            <a:r>
              <a:rPr lang="en-US"/>
              <a:t>. </a:t>
            </a:r>
            <a:r>
              <a:rPr lang="en-US" err="1"/>
              <a:t>Fusce</a:t>
            </a:r>
            <a:r>
              <a:rPr lang="en-US"/>
              <a:t> id </a:t>
            </a:r>
            <a:r>
              <a:rPr lang="en-US" err="1"/>
              <a:t>arcu</a:t>
            </a:r>
            <a:r>
              <a:rPr lang="en-US"/>
              <a:t> dui. </a:t>
            </a:r>
            <a:r>
              <a:rPr lang="en-US" err="1"/>
              <a:t>Mauris</a:t>
            </a:r>
            <a:r>
              <a:rPr lang="en-US"/>
              <a:t> porta </a:t>
            </a:r>
            <a:r>
              <a:rPr lang="en-US" err="1"/>
              <a:t>congue</a:t>
            </a:r>
            <a:r>
              <a:rPr lang="en-US"/>
              <a:t> </a:t>
            </a:r>
            <a:r>
              <a:rPr lang="en-US" err="1"/>
              <a:t>turpis</a:t>
            </a:r>
            <a:r>
              <a:rPr lang="en-US"/>
              <a:t> sit </a:t>
            </a:r>
            <a:r>
              <a:rPr lang="en-US" err="1"/>
              <a:t>amet</a:t>
            </a:r>
            <a:r>
              <a:rPr lang="en-US"/>
              <a:t> vestibulum. </a:t>
            </a:r>
            <a:r>
              <a:rPr lang="en-US" err="1"/>
              <a:t>Praesent</a:t>
            </a:r>
            <a:r>
              <a:rPr lang="en-US"/>
              <a:t> </a:t>
            </a:r>
            <a:r>
              <a:rPr lang="en-US" err="1"/>
              <a:t>auctor</a:t>
            </a:r>
            <a:r>
              <a:rPr lang="en-US"/>
              <a:t>, </a:t>
            </a:r>
            <a:r>
              <a:rPr lang="en-US" err="1"/>
              <a:t>augue</a:t>
            </a:r>
            <a:r>
              <a:rPr lang="en-US"/>
              <a:t> cursus ligula.”</a:t>
            </a:r>
          </a:p>
        </p:txBody>
      </p:sp>
      <p:sp>
        <p:nvSpPr>
          <p:cNvPr id="17" name="Picture Placeholder 16">
            <a:extLst>
              <a:ext uri="{FF2B5EF4-FFF2-40B4-BE49-F238E27FC236}">
                <a16:creationId xmlns:a16="http://schemas.microsoft.com/office/drawing/2014/main" id="{055B3693-6E03-F347-956B-84AAECD3CA9B}"/>
              </a:ext>
            </a:extLst>
          </p:cNvPr>
          <p:cNvSpPr>
            <a:spLocks noGrp="1"/>
          </p:cNvSpPr>
          <p:nvPr>
            <p:ph type="pic" sz="quarter" idx="14" hasCustomPrompt="1"/>
          </p:nvPr>
        </p:nvSpPr>
        <p:spPr>
          <a:xfrm>
            <a:off x="5003575" y="7060354"/>
            <a:ext cx="3451450" cy="1137711"/>
          </a:xfrm>
        </p:spPr>
        <p:txBody>
          <a:bodyPr/>
          <a:lstStyle/>
          <a:p>
            <a:r>
              <a:rPr lang="en-US"/>
              <a:t>Logo goes here</a:t>
            </a:r>
          </a:p>
        </p:txBody>
      </p:sp>
      <p:sp>
        <p:nvSpPr>
          <p:cNvPr id="19" name="Text Placeholder 18">
            <a:extLst>
              <a:ext uri="{FF2B5EF4-FFF2-40B4-BE49-F238E27FC236}">
                <a16:creationId xmlns:a16="http://schemas.microsoft.com/office/drawing/2014/main" id="{6023031A-F6CA-2347-9D90-16BF60B31FEE}"/>
              </a:ext>
            </a:extLst>
          </p:cNvPr>
          <p:cNvSpPr>
            <a:spLocks noGrp="1"/>
          </p:cNvSpPr>
          <p:nvPr>
            <p:ph type="body" sz="quarter" idx="15" hasCustomPrompt="1"/>
          </p:nvPr>
        </p:nvSpPr>
        <p:spPr>
          <a:xfrm>
            <a:off x="5546725" y="8452884"/>
            <a:ext cx="2907727" cy="458279"/>
          </a:xfrm>
        </p:spPr>
        <p:txBody>
          <a:bodyPr anchor="b">
            <a:normAutofit/>
          </a:bodyPr>
          <a:lstStyle>
            <a:lvl1pPr marL="0" indent="0" algn="r">
              <a:spcAft>
                <a:spcPts val="0"/>
              </a:spcAft>
              <a:buNone/>
              <a:defRPr sz="1600"/>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a:t>Small caption goes here</a:t>
            </a:r>
          </a:p>
        </p:txBody>
      </p:sp>
    </p:spTree>
    <p:extLst>
      <p:ext uri="{BB962C8B-B14F-4D97-AF65-F5344CB8AC3E}">
        <p14:creationId xmlns:p14="http://schemas.microsoft.com/office/powerpoint/2010/main" val="42740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cxnSp>
        <p:nvCxnSpPr>
          <p:cNvPr id="5" name="Straight Connector 4"/>
          <p:cNvCxnSpPr>
            <a:cxnSpLocks/>
          </p:cNvCxnSpPr>
          <p:nvPr userDrawn="1"/>
        </p:nvCxnSpPr>
        <p:spPr>
          <a:xfrm>
            <a:off x="16744950" y="9424110"/>
            <a:ext cx="0" cy="412860"/>
          </a:xfrm>
          <a:prstGeom prst="line">
            <a:avLst/>
          </a:prstGeom>
          <a:ln w="63500">
            <a:solidFill>
              <a:srgbClr val="00A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1E6932-A871-6E42-B976-A88EF05CCC77}"/>
              </a:ext>
            </a:extLst>
          </p:cNvPr>
          <p:cNvSpPr txBox="1"/>
          <p:nvPr userDrawn="1"/>
        </p:nvSpPr>
        <p:spPr>
          <a:xfrm>
            <a:off x="2688787" y="9712316"/>
            <a:ext cx="4227504" cy="256480"/>
          </a:xfrm>
          <a:prstGeom prst="rect">
            <a:avLst/>
          </a:prstGeom>
          <a:noFill/>
        </p:spPr>
        <p:txBody>
          <a:bodyPr wrap="none" rtlCol="0" anchor="b">
            <a:spAutoFit/>
          </a:bodyPr>
          <a:lstStyle/>
          <a:p>
            <a:pPr marL="0" marR="0" lvl="0" indent="0" algn="l" defTabSz="653110" rtl="0" eaLnBrk="1" fontAlgn="auto" latinLnBrk="0" hangingPunct="1">
              <a:lnSpc>
                <a:spcPct val="100000"/>
              </a:lnSpc>
              <a:spcBef>
                <a:spcPts val="0"/>
              </a:spcBef>
              <a:spcAft>
                <a:spcPts val="0"/>
              </a:spcAft>
              <a:buClrTx/>
              <a:buSzTx/>
              <a:buFontTx/>
              <a:buNone/>
              <a:tabLst/>
              <a:defRPr/>
            </a:pPr>
            <a:r>
              <a:rPr lang="en-US" sz="1600" b="0" i="0" baseline="30000">
                <a:solidFill>
                  <a:schemeClr val="accent2"/>
                </a:solidFill>
                <a:latin typeface="Arial" panose="020B0604020202020204" pitchFamily="34" charset="0"/>
              </a:rPr>
              <a:t>©2019 PROS, Inc. All rights reserved. Confidential and Proprietary</a:t>
            </a:r>
          </a:p>
        </p:txBody>
      </p:sp>
      <p:sp>
        <p:nvSpPr>
          <p:cNvPr id="13" name="Slide Number Placeholder 8">
            <a:extLst>
              <a:ext uri="{FF2B5EF4-FFF2-40B4-BE49-F238E27FC236}">
                <a16:creationId xmlns:a16="http://schemas.microsoft.com/office/drawing/2014/main" id="{3FB4DD4D-7B02-DF4B-A3FD-434BEA068FBA}"/>
              </a:ext>
            </a:extLst>
          </p:cNvPr>
          <p:cNvSpPr txBox="1">
            <a:spLocks/>
          </p:cNvSpPr>
          <p:nvPr userDrawn="1"/>
        </p:nvSpPr>
        <p:spPr>
          <a:xfrm>
            <a:off x="16916399" y="9458574"/>
            <a:ext cx="1099751" cy="338554"/>
          </a:xfrm>
          <a:prstGeom prst="rect">
            <a:avLst/>
          </a:prstGeom>
          <a:noFill/>
        </p:spPr>
        <p:txBody>
          <a:bodyPr wrap="square" rtlCol="0" anchor="ctr">
            <a:spAutoFit/>
          </a:bodyPr>
          <a:lstStyle>
            <a:defPPr>
              <a:defRPr lang="uk-UA"/>
            </a:defPPr>
            <a:lvl1pPr marL="0" algn="l" defTabSz="1371600" rtl="0" eaLnBrk="1" latinLnBrk="0" hangingPunct="1">
              <a:defRPr lang="uk-UA" sz="1600" b="1" kern="1200" smtClean="0">
                <a:solidFill>
                  <a:schemeClr val="accent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0" i="0">
                <a:latin typeface="Arial" panose="020B0604020202020204" pitchFamily="34" charset="0"/>
              </a:rPr>
              <a:t>page </a:t>
            </a:r>
            <a:fld id="{37D409AB-2201-4E18-8A34-C31753AD9B06}" type="slidenum">
              <a:rPr b="0" i="0" smtClean="0">
                <a:latin typeface="Arial" panose="020B0604020202020204" pitchFamily="34" charset="0"/>
              </a:rPr>
              <a:pPr/>
              <a:t>‹#›</a:t>
            </a:fld>
            <a:endParaRPr b="0" i="0">
              <a:latin typeface="Arial" panose="020B0604020202020204" pitchFamily="34" charset="0"/>
            </a:endParaRPr>
          </a:p>
        </p:txBody>
      </p:sp>
      <p:sp>
        <p:nvSpPr>
          <p:cNvPr id="9" name="Text Placeholder 8">
            <a:extLst>
              <a:ext uri="{FF2B5EF4-FFF2-40B4-BE49-F238E27FC236}">
                <a16:creationId xmlns:a16="http://schemas.microsoft.com/office/drawing/2014/main" id="{EBC00932-CED6-5A40-92A3-DF528276B996}"/>
              </a:ext>
            </a:extLst>
          </p:cNvPr>
          <p:cNvSpPr>
            <a:spLocks noGrp="1"/>
          </p:cNvSpPr>
          <p:nvPr>
            <p:ph type="body" idx="1"/>
          </p:nvPr>
        </p:nvSpPr>
        <p:spPr>
          <a:xfrm>
            <a:off x="2286000" y="2635250"/>
            <a:ext cx="13716000" cy="6165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1B964E19-1143-2B4D-8AFB-416F9FE9D62A}"/>
              </a:ext>
            </a:extLst>
          </p:cNvPr>
          <p:cNvGrpSpPr/>
          <p:nvPr userDrawn="1"/>
        </p:nvGrpSpPr>
        <p:grpSpPr>
          <a:xfrm>
            <a:off x="18389247" y="0"/>
            <a:ext cx="720090" cy="10287000"/>
            <a:chOff x="14721840" y="0"/>
            <a:chExt cx="576072" cy="8229600"/>
          </a:xfrm>
        </p:grpSpPr>
        <p:sp>
          <p:nvSpPr>
            <p:cNvPr id="89" name="Rectangle 88">
              <a:extLst>
                <a:ext uri="{FF2B5EF4-FFF2-40B4-BE49-F238E27FC236}">
                  <a16:creationId xmlns:a16="http://schemas.microsoft.com/office/drawing/2014/main" id="{056846C2-B153-E142-A01A-ADAFB19BBAC7}"/>
                </a:ext>
              </a:extLst>
            </p:cNvPr>
            <p:cNvSpPr/>
            <p:nvPr userDrawn="1"/>
          </p:nvSpPr>
          <p:spPr>
            <a:xfrm>
              <a:off x="14721840" y="0"/>
              <a:ext cx="576072" cy="8229600"/>
            </a:xfrm>
            <a:prstGeom prst="rect">
              <a:avLst/>
            </a:prstGeom>
            <a:solidFill>
              <a:srgbClr val="FFFFFF"/>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0" name="Rounded Rectangle 89">
              <a:extLst>
                <a:ext uri="{FF2B5EF4-FFF2-40B4-BE49-F238E27FC236}">
                  <a16:creationId xmlns:a16="http://schemas.microsoft.com/office/drawing/2014/main" id="{187574BA-F744-DE42-B2C4-0353DC575DE0}"/>
                </a:ext>
              </a:extLst>
            </p:cNvPr>
            <p:cNvSpPr/>
            <p:nvPr userDrawn="1"/>
          </p:nvSpPr>
          <p:spPr>
            <a:xfrm>
              <a:off x="14802004" y="492158"/>
              <a:ext cx="418460" cy="214282"/>
            </a:xfrm>
            <a:prstGeom prst="roundRect">
              <a:avLst/>
            </a:prstGeom>
            <a:solidFill>
              <a:srgbClr val="000000"/>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1" name="Rounded Rectangle 90">
              <a:extLst>
                <a:ext uri="{FF2B5EF4-FFF2-40B4-BE49-F238E27FC236}">
                  <a16:creationId xmlns:a16="http://schemas.microsoft.com/office/drawing/2014/main" id="{C8EBF8DA-4235-1048-9948-0B8F39CCFC71}"/>
                </a:ext>
              </a:extLst>
            </p:cNvPr>
            <p:cNvSpPr/>
            <p:nvPr userDrawn="1"/>
          </p:nvSpPr>
          <p:spPr>
            <a:xfrm>
              <a:off x="14802004" y="5312408"/>
              <a:ext cx="418460" cy="214282"/>
            </a:xfrm>
            <a:prstGeom prst="roundRect">
              <a:avLst/>
            </a:prstGeom>
            <a:solidFill>
              <a:srgbClr val="403C3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2" name="Rounded Rectangle 91">
              <a:extLst>
                <a:ext uri="{FF2B5EF4-FFF2-40B4-BE49-F238E27FC236}">
                  <a16:creationId xmlns:a16="http://schemas.microsoft.com/office/drawing/2014/main" id="{8E9461DA-F560-6D4A-B3CB-15EA63C68F18}"/>
                </a:ext>
              </a:extLst>
            </p:cNvPr>
            <p:cNvSpPr/>
            <p:nvPr userDrawn="1"/>
          </p:nvSpPr>
          <p:spPr>
            <a:xfrm>
              <a:off x="14802004" y="1134858"/>
              <a:ext cx="418460" cy="214282"/>
            </a:xfrm>
            <a:prstGeom prst="roundRect">
              <a:avLst/>
            </a:prstGeom>
            <a:solidFill>
              <a:srgbClr val="EBEDE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3" name="Rounded Rectangle 92">
              <a:extLst>
                <a:ext uri="{FF2B5EF4-FFF2-40B4-BE49-F238E27FC236}">
                  <a16:creationId xmlns:a16="http://schemas.microsoft.com/office/drawing/2014/main" id="{AAF71C56-E1D7-0A4D-AFA0-3BC2104D16DB}"/>
                </a:ext>
              </a:extLst>
            </p:cNvPr>
            <p:cNvSpPr/>
            <p:nvPr userDrawn="1"/>
          </p:nvSpPr>
          <p:spPr>
            <a:xfrm>
              <a:off x="14802004" y="6276458"/>
              <a:ext cx="418460" cy="214282"/>
            </a:xfrm>
            <a:prstGeom prst="roundRect">
              <a:avLst/>
            </a:prstGeom>
            <a:solidFill>
              <a:srgbClr val="ECE9D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4" name="Rounded Rectangle 93">
              <a:extLst>
                <a:ext uri="{FF2B5EF4-FFF2-40B4-BE49-F238E27FC236}">
                  <a16:creationId xmlns:a16="http://schemas.microsoft.com/office/drawing/2014/main" id="{C2C8AB6F-4074-454B-A5B9-3C957C6A2FFF}"/>
                </a:ext>
              </a:extLst>
            </p:cNvPr>
            <p:cNvSpPr/>
            <p:nvPr userDrawn="1"/>
          </p:nvSpPr>
          <p:spPr>
            <a:xfrm>
              <a:off x="14802004" y="813508"/>
              <a:ext cx="418460" cy="214282"/>
            </a:xfrm>
            <a:prstGeom prst="roundRect">
              <a:avLst/>
            </a:prstGeom>
            <a:solidFill>
              <a:srgbClr val="A6ABA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5" name="Rounded Rectangle 94">
              <a:extLst>
                <a:ext uri="{FF2B5EF4-FFF2-40B4-BE49-F238E27FC236}">
                  <a16:creationId xmlns:a16="http://schemas.microsoft.com/office/drawing/2014/main" id="{5951AA48-AD97-2342-81BD-70A770C44570}"/>
                </a:ext>
              </a:extLst>
            </p:cNvPr>
            <p:cNvSpPr/>
            <p:nvPr userDrawn="1"/>
          </p:nvSpPr>
          <p:spPr>
            <a:xfrm>
              <a:off x="14802004" y="2741608"/>
              <a:ext cx="418460" cy="214282"/>
            </a:xfrm>
            <a:prstGeom prst="roundRect">
              <a:avLst/>
            </a:prstGeom>
            <a:solidFill>
              <a:srgbClr val="D5471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6" name="Rounded Rectangle 95">
              <a:extLst>
                <a:ext uri="{FF2B5EF4-FFF2-40B4-BE49-F238E27FC236}">
                  <a16:creationId xmlns:a16="http://schemas.microsoft.com/office/drawing/2014/main" id="{D17C906B-3B3E-FA4C-BDCD-F33E2B01D3FA}"/>
                </a:ext>
              </a:extLst>
            </p:cNvPr>
            <p:cNvSpPr/>
            <p:nvPr userDrawn="1"/>
          </p:nvSpPr>
          <p:spPr>
            <a:xfrm>
              <a:off x="14802004" y="2420258"/>
              <a:ext cx="418460" cy="214282"/>
            </a:xfrm>
            <a:prstGeom prst="roundRect">
              <a:avLst/>
            </a:prstGeom>
            <a:solidFill>
              <a:srgbClr val="F2A622"/>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7" name="Rounded Rectangle 96">
              <a:extLst>
                <a:ext uri="{FF2B5EF4-FFF2-40B4-BE49-F238E27FC236}">
                  <a16:creationId xmlns:a16="http://schemas.microsoft.com/office/drawing/2014/main" id="{004B332A-E252-C840-89FC-B2DDF85FD966}"/>
                </a:ext>
              </a:extLst>
            </p:cNvPr>
            <p:cNvSpPr/>
            <p:nvPr userDrawn="1"/>
          </p:nvSpPr>
          <p:spPr>
            <a:xfrm>
              <a:off x="14802004" y="1456208"/>
              <a:ext cx="418460" cy="214282"/>
            </a:xfrm>
            <a:prstGeom prst="roundRect">
              <a:avLst/>
            </a:prstGeom>
            <a:solidFill>
              <a:srgbClr val="D03376"/>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8" name="Rounded Rectangle 97">
              <a:extLst>
                <a:ext uri="{FF2B5EF4-FFF2-40B4-BE49-F238E27FC236}">
                  <a16:creationId xmlns:a16="http://schemas.microsoft.com/office/drawing/2014/main" id="{9A1EA2BC-1F97-6848-8876-780A4EAA8AFB}"/>
                </a:ext>
              </a:extLst>
            </p:cNvPr>
            <p:cNvSpPr/>
            <p:nvPr userDrawn="1"/>
          </p:nvSpPr>
          <p:spPr>
            <a:xfrm>
              <a:off x="14802004" y="3705658"/>
              <a:ext cx="418460" cy="214282"/>
            </a:xfrm>
            <a:prstGeom prst="roundRect">
              <a:avLst/>
            </a:prstGeom>
            <a:solidFill>
              <a:srgbClr val="929E4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9" name="Rounded Rectangle 98">
              <a:extLst>
                <a:ext uri="{FF2B5EF4-FFF2-40B4-BE49-F238E27FC236}">
                  <a16:creationId xmlns:a16="http://schemas.microsoft.com/office/drawing/2014/main" id="{EEE343CB-463E-D749-9BF5-FF3E097C15F4}"/>
                </a:ext>
              </a:extLst>
            </p:cNvPr>
            <p:cNvSpPr/>
            <p:nvPr userDrawn="1"/>
          </p:nvSpPr>
          <p:spPr>
            <a:xfrm>
              <a:off x="14802004" y="4027008"/>
              <a:ext cx="418460" cy="214282"/>
            </a:xfrm>
            <a:prstGeom prst="roundRect">
              <a:avLst/>
            </a:prstGeom>
            <a:solidFill>
              <a:srgbClr val="82A54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0" name="Rounded Rectangle 99">
              <a:extLst>
                <a:ext uri="{FF2B5EF4-FFF2-40B4-BE49-F238E27FC236}">
                  <a16:creationId xmlns:a16="http://schemas.microsoft.com/office/drawing/2014/main" id="{EE02F046-2B7E-2143-B3B2-9C76E86B9F62}"/>
                </a:ext>
              </a:extLst>
            </p:cNvPr>
            <p:cNvSpPr/>
            <p:nvPr userDrawn="1"/>
          </p:nvSpPr>
          <p:spPr>
            <a:xfrm>
              <a:off x="14802004" y="4348358"/>
              <a:ext cx="418460" cy="214282"/>
            </a:xfrm>
            <a:prstGeom prst="roundRect">
              <a:avLst/>
            </a:prstGeom>
            <a:solidFill>
              <a:srgbClr val="D0E69D"/>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1" name="Rounded Rectangle 100">
              <a:extLst>
                <a:ext uri="{FF2B5EF4-FFF2-40B4-BE49-F238E27FC236}">
                  <a16:creationId xmlns:a16="http://schemas.microsoft.com/office/drawing/2014/main" id="{D1ABB2D8-F5A0-F04B-BDA5-4799CE625845}"/>
                </a:ext>
              </a:extLst>
            </p:cNvPr>
            <p:cNvSpPr/>
            <p:nvPr userDrawn="1"/>
          </p:nvSpPr>
          <p:spPr>
            <a:xfrm>
              <a:off x="14802004" y="4669708"/>
              <a:ext cx="418460" cy="214282"/>
            </a:xfrm>
            <a:prstGeom prst="roundRect">
              <a:avLst/>
            </a:prstGeom>
            <a:solidFill>
              <a:srgbClr val="D9E020"/>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2" name="Rounded Rectangle 101">
              <a:extLst>
                <a:ext uri="{FF2B5EF4-FFF2-40B4-BE49-F238E27FC236}">
                  <a16:creationId xmlns:a16="http://schemas.microsoft.com/office/drawing/2014/main" id="{E77D86F8-9B46-2945-B91F-189787E39362}"/>
                </a:ext>
              </a:extLst>
            </p:cNvPr>
            <p:cNvSpPr/>
            <p:nvPr userDrawn="1"/>
          </p:nvSpPr>
          <p:spPr>
            <a:xfrm>
              <a:off x="14802004" y="6919158"/>
              <a:ext cx="418460" cy="214282"/>
            </a:xfrm>
            <a:prstGeom prst="roundRect">
              <a:avLst/>
            </a:prstGeom>
            <a:solidFill>
              <a:srgbClr val="002E59"/>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3" name="Rounded Rectangle 102">
              <a:extLst>
                <a:ext uri="{FF2B5EF4-FFF2-40B4-BE49-F238E27FC236}">
                  <a16:creationId xmlns:a16="http://schemas.microsoft.com/office/drawing/2014/main" id="{BF7188DE-E4E8-2F45-BCA9-3F4FE118BCE8}"/>
                </a:ext>
              </a:extLst>
            </p:cNvPr>
            <p:cNvSpPr/>
            <p:nvPr userDrawn="1"/>
          </p:nvSpPr>
          <p:spPr>
            <a:xfrm>
              <a:off x="14802004" y="6597808"/>
              <a:ext cx="418460" cy="214282"/>
            </a:xfrm>
            <a:prstGeom prst="roundRect">
              <a:avLst/>
            </a:prstGeom>
            <a:solidFill>
              <a:srgbClr val="99D6DE"/>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4" name="Rounded Rectangle 103">
              <a:extLst>
                <a:ext uri="{FF2B5EF4-FFF2-40B4-BE49-F238E27FC236}">
                  <a16:creationId xmlns:a16="http://schemas.microsoft.com/office/drawing/2014/main" id="{44D2F736-67ED-5547-80A9-8BDF2F3176BF}"/>
                </a:ext>
              </a:extLst>
            </p:cNvPr>
            <p:cNvSpPr/>
            <p:nvPr userDrawn="1"/>
          </p:nvSpPr>
          <p:spPr>
            <a:xfrm>
              <a:off x="14802004" y="7561858"/>
              <a:ext cx="418460" cy="214282"/>
            </a:xfrm>
            <a:prstGeom prst="roundRect">
              <a:avLst/>
            </a:prstGeom>
            <a:solidFill>
              <a:srgbClr val="5787A1"/>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5" name="Rounded Rectangle 104">
              <a:extLst>
                <a:ext uri="{FF2B5EF4-FFF2-40B4-BE49-F238E27FC236}">
                  <a16:creationId xmlns:a16="http://schemas.microsoft.com/office/drawing/2014/main" id="{86D39B6B-7885-3A4B-8C5D-AD10D0C1F5F9}"/>
                </a:ext>
              </a:extLst>
            </p:cNvPr>
            <p:cNvSpPr/>
            <p:nvPr userDrawn="1"/>
          </p:nvSpPr>
          <p:spPr>
            <a:xfrm>
              <a:off x="14802004" y="5955108"/>
              <a:ext cx="418460" cy="214282"/>
            </a:xfrm>
            <a:prstGeom prst="roundRect">
              <a:avLst/>
            </a:prstGeom>
            <a:solidFill>
              <a:srgbClr val="804212"/>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6" name="Rounded Rectangle 105">
              <a:extLst>
                <a:ext uri="{FF2B5EF4-FFF2-40B4-BE49-F238E27FC236}">
                  <a16:creationId xmlns:a16="http://schemas.microsoft.com/office/drawing/2014/main" id="{A5604A35-8E09-194A-A86F-C13C3BB63D73}"/>
                </a:ext>
              </a:extLst>
            </p:cNvPr>
            <p:cNvSpPr/>
            <p:nvPr userDrawn="1"/>
          </p:nvSpPr>
          <p:spPr>
            <a:xfrm>
              <a:off x="14802004" y="5633758"/>
              <a:ext cx="418460" cy="214282"/>
            </a:xfrm>
            <a:prstGeom prst="roundRect">
              <a:avLst/>
            </a:prstGeom>
            <a:solidFill>
              <a:srgbClr val="5C292A"/>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7" name="Rounded Rectangle 106">
              <a:extLst>
                <a:ext uri="{FF2B5EF4-FFF2-40B4-BE49-F238E27FC236}">
                  <a16:creationId xmlns:a16="http://schemas.microsoft.com/office/drawing/2014/main" id="{DA4B01E0-B890-634A-B9B9-F31F79B7A964}"/>
                </a:ext>
              </a:extLst>
            </p:cNvPr>
            <p:cNvSpPr/>
            <p:nvPr userDrawn="1"/>
          </p:nvSpPr>
          <p:spPr>
            <a:xfrm>
              <a:off x="14802004" y="3062958"/>
              <a:ext cx="418460" cy="214282"/>
            </a:xfrm>
            <a:prstGeom prst="roundRect">
              <a:avLst/>
            </a:prstGeom>
            <a:solidFill>
              <a:srgbClr val="A32F06"/>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8" name="Rounded Rectangle 107">
              <a:extLst>
                <a:ext uri="{FF2B5EF4-FFF2-40B4-BE49-F238E27FC236}">
                  <a16:creationId xmlns:a16="http://schemas.microsoft.com/office/drawing/2014/main" id="{C034D995-15FB-0C47-96F0-C54BF4B12F8F}"/>
                </a:ext>
              </a:extLst>
            </p:cNvPr>
            <p:cNvSpPr/>
            <p:nvPr userDrawn="1"/>
          </p:nvSpPr>
          <p:spPr>
            <a:xfrm>
              <a:off x="14802004" y="4991058"/>
              <a:ext cx="418460" cy="214282"/>
            </a:xfrm>
            <a:prstGeom prst="roundRect">
              <a:avLst/>
            </a:prstGeom>
            <a:solidFill>
              <a:srgbClr val="55737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9" name="Rounded Rectangle 108">
              <a:extLst>
                <a:ext uri="{FF2B5EF4-FFF2-40B4-BE49-F238E27FC236}">
                  <a16:creationId xmlns:a16="http://schemas.microsoft.com/office/drawing/2014/main" id="{717B5620-13FB-CE44-8F37-4297D817552B}"/>
                </a:ext>
              </a:extLst>
            </p:cNvPr>
            <p:cNvSpPr/>
            <p:nvPr userDrawn="1"/>
          </p:nvSpPr>
          <p:spPr>
            <a:xfrm>
              <a:off x="14802004" y="1777558"/>
              <a:ext cx="418460" cy="214282"/>
            </a:xfrm>
            <a:prstGeom prst="roundRect">
              <a:avLst/>
            </a:prstGeom>
            <a:solidFill>
              <a:srgbClr val="588B8F"/>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0" name="Rounded Rectangle 109">
              <a:extLst>
                <a:ext uri="{FF2B5EF4-FFF2-40B4-BE49-F238E27FC236}">
                  <a16:creationId xmlns:a16="http://schemas.microsoft.com/office/drawing/2014/main" id="{C3F5DA98-533D-6C4D-93FD-C497EE64BC06}"/>
                </a:ext>
              </a:extLst>
            </p:cNvPr>
            <p:cNvSpPr/>
            <p:nvPr userDrawn="1"/>
          </p:nvSpPr>
          <p:spPr>
            <a:xfrm>
              <a:off x="14802004" y="7883215"/>
              <a:ext cx="418460" cy="214282"/>
            </a:xfrm>
            <a:prstGeom prst="roundRect">
              <a:avLst/>
            </a:prstGeom>
            <a:solidFill>
              <a:srgbClr val="9BBDBD"/>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1" name="Rounded Rectangle 110">
              <a:extLst>
                <a:ext uri="{FF2B5EF4-FFF2-40B4-BE49-F238E27FC236}">
                  <a16:creationId xmlns:a16="http://schemas.microsoft.com/office/drawing/2014/main" id="{CEC2C2F8-B8D1-BB45-9C70-261F48AEFBC6}"/>
                </a:ext>
              </a:extLst>
            </p:cNvPr>
            <p:cNvSpPr/>
            <p:nvPr userDrawn="1"/>
          </p:nvSpPr>
          <p:spPr>
            <a:xfrm>
              <a:off x="14802004" y="170808"/>
              <a:ext cx="418460" cy="214282"/>
            </a:xfrm>
            <a:prstGeom prst="roundRect">
              <a:avLst/>
            </a:prstGeom>
            <a:solidFill>
              <a:srgbClr val="00A4E4"/>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2" name="Rounded Rectangle 111">
              <a:extLst>
                <a:ext uri="{FF2B5EF4-FFF2-40B4-BE49-F238E27FC236}">
                  <a16:creationId xmlns:a16="http://schemas.microsoft.com/office/drawing/2014/main" id="{B57CA77C-D2BB-6A4D-8DCC-A7964C112D62}"/>
                </a:ext>
              </a:extLst>
            </p:cNvPr>
            <p:cNvSpPr/>
            <p:nvPr userDrawn="1"/>
          </p:nvSpPr>
          <p:spPr>
            <a:xfrm>
              <a:off x="14802004" y="3384308"/>
              <a:ext cx="418460" cy="214282"/>
            </a:xfrm>
            <a:prstGeom prst="roundRect">
              <a:avLst/>
            </a:prstGeom>
            <a:solidFill>
              <a:srgbClr val="54B948"/>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3" name="Rounded Rectangle 112">
              <a:extLst>
                <a:ext uri="{FF2B5EF4-FFF2-40B4-BE49-F238E27FC236}">
                  <a16:creationId xmlns:a16="http://schemas.microsoft.com/office/drawing/2014/main" id="{DF24E7C5-0C37-B94C-9BD4-23CA15DF5503}"/>
                </a:ext>
              </a:extLst>
            </p:cNvPr>
            <p:cNvSpPr/>
            <p:nvPr userDrawn="1"/>
          </p:nvSpPr>
          <p:spPr>
            <a:xfrm>
              <a:off x="14802004" y="2098908"/>
              <a:ext cx="418460" cy="214282"/>
            </a:xfrm>
            <a:prstGeom prst="roundRect">
              <a:avLst/>
            </a:prstGeom>
            <a:solidFill>
              <a:srgbClr val="F89728"/>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4" name="Rounded Rectangle 113">
              <a:extLst>
                <a:ext uri="{FF2B5EF4-FFF2-40B4-BE49-F238E27FC236}">
                  <a16:creationId xmlns:a16="http://schemas.microsoft.com/office/drawing/2014/main" id="{25B688CF-4D72-FC41-AC7B-F20E890DC2BE}"/>
                </a:ext>
              </a:extLst>
            </p:cNvPr>
            <p:cNvSpPr/>
            <p:nvPr userDrawn="1"/>
          </p:nvSpPr>
          <p:spPr>
            <a:xfrm>
              <a:off x="14802004" y="7240508"/>
              <a:ext cx="418460" cy="214282"/>
            </a:xfrm>
            <a:prstGeom prst="roundRect">
              <a:avLst/>
            </a:prstGeom>
            <a:solidFill>
              <a:srgbClr val="00447C"/>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grpSp>
      <p:pic>
        <p:nvPicPr>
          <p:cNvPr id="35" name="Picture 34">
            <a:extLst>
              <a:ext uri="{FF2B5EF4-FFF2-40B4-BE49-F238E27FC236}">
                <a16:creationId xmlns:a16="http://schemas.microsoft.com/office/drawing/2014/main" id="{2A5E4241-C130-9248-BAEC-E5923B38167F}"/>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875855" y="9421686"/>
            <a:ext cx="1492695" cy="414223"/>
          </a:xfrm>
          <a:prstGeom prst="rect">
            <a:avLst/>
          </a:prstGeom>
        </p:spPr>
      </p:pic>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4" r:id="rId1"/>
    <p:sldLayoutId id="2147483821" r:id="rId2"/>
    <p:sldLayoutId id="2147483795" r:id="rId3"/>
    <p:sldLayoutId id="2147483824" r:id="rId4"/>
    <p:sldLayoutId id="2147483695" r:id="rId5"/>
    <p:sldLayoutId id="2147483696" r:id="rId6"/>
    <p:sldLayoutId id="2147483680" r:id="rId7"/>
    <p:sldLayoutId id="2147483697" r:id="rId8"/>
    <p:sldLayoutId id="2147483822" r:id="rId9"/>
    <p:sldLayoutId id="2147483825" r:id="rId10"/>
    <p:sldLayoutId id="2147483826" r:id="rId11"/>
    <p:sldLayoutId id="2147483827" r:id="rId12"/>
    <p:sldLayoutId id="2147483818" r:id="rId13"/>
    <p:sldLayoutId id="2147483722" r:id="rId14"/>
    <p:sldLayoutId id="2147483723" r:id="rId15"/>
    <p:sldLayoutId id="2147483679" r:id="rId16"/>
    <p:sldLayoutId id="214748382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110000"/>
        </a:lnSpc>
        <a:spcBef>
          <a:spcPts val="0"/>
        </a:spcBef>
        <a:spcAft>
          <a:spcPts val="600"/>
        </a:spcAft>
        <a:buClr>
          <a:schemeClr val="accent6"/>
        </a:buClr>
        <a:buFont typeface="Arial" panose="020B0604020202020204" pitchFamily="34" charset="0"/>
        <a:buChar char="•"/>
        <a:defRPr sz="3000" b="0" i="0" kern="1200">
          <a:solidFill>
            <a:srgbClr val="666666"/>
          </a:solidFill>
          <a:latin typeface="Arial" panose="020B0604020202020204" pitchFamily="34" charset="0"/>
          <a:ea typeface="+mn-ea"/>
          <a:cs typeface="+mn-cs"/>
        </a:defRPr>
      </a:lvl1pPr>
      <a:lvl2pPr marL="1028700" indent="-342900" algn="l" defTabSz="1371600" rtl="0" eaLnBrk="1" latinLnBrk="0" hangingPunct="1">
        <a:lnSpc>
          <a:spcPct val="110000"/>
        </a:lnSpc>
        <a:spcBef>
          <a:spcPts val="0"/>
        </a:spcBef>
        <a:spcAft>
          <a:spcPts val="600"/>
        </a:spcAft>
        <a:buClr>
          <a:schemeClr val="accent6"/>
        </a:buClr>
        <a:buFont typeface="Arial" panose="020B0604020202020204" pitchFamily="34" charset="0"/>
        <a:buChar char="•"/>
        <a:defRPr sz="2600" b="0" i="0" kern="1200">
          <a:solidFill>
            <a:srgbClr val="666666"/>
          </a:solidFill>
          <a:latin typeface="Arial" panose="020B0604020202020204" pitchFamily="34" charset="0"/>
          <a:ea typeface="+mn-ea"/>
          <a:cs typeface="+mn-cs"/>
        </a:defRPr>
      </a:lvl2pPr>
      <a:lvl3pPr marL="1714500" indent="-342900" algn="l" defTabSz="1371600" rtl="0" eaLnBrk="1" latinLnBrk="0" hangingPunct="1">
        <a:lnSpc>
          <a:spcPct val="110000"/>
        </a:lnSpc>
        <a:spcBef>
          <a:spcPts val="0"/>
        </a:spcBef>
        <a:spcAft>
          <a:spcPts val="600"/>
        </a:spcAft>
        <a:buClr>
          <a:schemeClr val="accent6"/>
        </a:buClr>
        <a:buFont typeface="Arial" panose="020B0604020202020204" pitchFamily="34" charset="0"/>
        <a:buChar char="•"/>
        <a:defRPr sz="2200" b="0" i="0" kern="1200">
          <a:solidFill>
            <a:srgbClr val="666666"/>
          </a:solidFill>
          <a:latin typeface="Arial" panose="020B0604020202020204" pitchFamily="34" charset="0"/>
          <a:ea typeface="+mn-ea"/>
          <a:cs typeface="+mn-cs"/>
        </a:defRPr>
      </a:lvl3pPr>
      <a:lvl4pPr marL="2400300" indent="-342900" algn="l" defTabSz="1371600" rtl="0" eaLnBrk="1" latinLnBrk="0" hangingPunct="1">
        <a:lnSpc>
          <a:spcPct val="110000"/>
        </a:lnSpc>
        <a:spcBef>
          <a:spcPts val="0"/>
        </a:spcBef>
        <a:spcAft>
          <a:spcPts val="600"/>
        </a:spcAft>
        <a:buClr>
          <a:schemeClr val="accent6"/>
        </a:buClr>
        <a:buFont typeface="Arial" panose="020B0604020202020204" pitchFamily="34" charset="0"/>
        <a:buChar char="•"/>
        <a:defRPr sz="1800" b="0" i="0" kern="1200">
          <a:solidFill>
            <a:srgbClr val="666666"/>
          </a:solidFill>
          <a:latin typeface="Arial" panose="020B0604020202020204" pitchFamily="34" charset="0"/>
          <a:ea typeface="+mn-ea"/>
          <a:cs typeface="+mn-cs"/>
        </a:defRPr>
      </a:lvl4pPr>
      <a:lvl5pPr marL="3086100" indent="-342900" algn="l" defTabSz="1371600" rtl="0" eaLnBrk="1" latinLnBrk="0" hangingPunct="1">
        <a:lnSpc>
          <a:spcPct val="110000"/>
        </a:lnSpc>
        <a:spcBef>
          <a:spcPts val="0"/>
        </a:spcBef>
        <a:spcAft>
          <a:spcPts val="600"/>
        </a:spcAft>
        <a:buClr>
          <a:schemeClr val="accent6"/>
        </a:buClr>
        <a:buFont typeface="Arial" panose="020B0604020202020204" pitchFamily="34" charset="0"/>
        <a:buChar char="•"/>
        <a:defRPr sz="1400" b="0" i="0" kern="1200">
          <a:solidFill>
            <a:srgbClr val="666666"/>
          </a:solidFill>
          <a:latin typeface="Arial" panose="020B0604020202020204"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4">
          <p15:clr>
            <a:srgbClr val="F26B43"/>
          </p15:clr>
        </p15:guide>
        <p15:guide id="2" pos="5760">
          <p15:clr>
            <a:srgbClr val="F26B43"/>
          </p15:clr>
        </p15:guide>
        <p15:guide id="3" pos="480">
          <p15:clr>
            <a:srgbClr val="F26B43"/>
          </p15:clr>
        </p15:guide>
        <p15:guide id="4" pos="11040">
          <p15:clr>
            <a:srgbClr val="F26B43"/>
          </p15:clr>
        </p15:guide>
        <p15:guide id="5" orient="horz" pos="5544">
          <p15:clr>
            <a:srgbClr val="F26B43"/>
          </p15:clr>
        </p15:guide>
        <p15:guide id="6" orient="horz" pos="1660">
          <p15:clr>
            <a:srgbClr val="F26B43"/>
          </p15:clr>
        </p15:guide>
        <p15:guide id="7" pos="1440">
          <p15:clr>
            <a:srgbClr val="F26B43"/>
          </p15:clr>
        </p15:guide>
        <p15:guide id="8" pos="10080">
          <p15:clr>
            <a:srgbClr val="F26B43"/>
          </p15:clr>
        </p15:guide>
        <p15:guide id="9" orient="horz" pos="33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7E1916-C01F-8A40-A619-BC09D0FD655C}"/>
              </a:ext>
            </a:extLst>
          </p:cNvPr>
          <p:cNvGrpSpPr/>
          <p:nvPr userDrawn="1"/>
        </p:nvGrpSpPr>
        <p:grpSpPr>
          <a:xfrm>
            <a:off x="18389247" y="0"/>
            <a:ext cx="720090" cy="10287000"/>
            <a:chOff x="14721840" y="0"/>
            <a:chExt cx="576072" cy="8229600"/>
          </a:xfrm>
        </p:grpSpPr>
        <p:sp>
          <p:nvSpPr>
            <p:cNvPr id="3" name="Rectangle 2">
              <a:extLst>
                <a:ext uri="{FF2B5EF4-FFF2-40B4-BE49-F238E27FC236}">
                  <a16:creationId xmlns:a16="http://schemas.microsoft.com/office/drawing/2014/main" id="{79C5E81C-24C7-3D4D-B355-BCFDACE6C211}"/>
                </a:ext>
              </a:extLst>
            </p:cNvPr>
            <p:cNvSpPr/>
            <p:nvPr userDrawn="1"/>
          </p:nvSpPr>
          <p:spPr>
            <a:xfrm>
              <a:off x="14721840" y="0"/>
              <a:ext cx="576072" cy="8229600"/>
            </a:xfrm>
            <a:prstGeom prst="rect">
              <a:avLst/>
            </a:prstGeom>
            <a:solidFill>
              <a:srgbClr val="FFFFFF"/>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4" name="Rounded Rectangle 3">
              <a:extLst>
                <a:ext uri="{FF2B5EF4-FFF2-40B4-BE49-F238E27FC236}">
                  <a16:creationId xmlns:a16="http://schemas.microsoft.com/office/drawing/2014/main" id="{1BA62FCF-8514-574B-930C-F50D7A0CA737}"/>
                </a:ext>
              </a:extLst>
            </p:cNvPr>
            <p:cNvSpPr/>
            <p:nvPr userDrawn="1"/>
          </p:nvSpPr>
          <p:spPr>
            <a:xfrm>
              <a:off x="14802004" y="492158"/>
              <a:ext cx="418460" cy="214282"/>
            </a:xfrm>
            <a:prstGeom prst="roundRect">
              <a:avLst/>
            </a:prstGeom>
            <a:solidFill>
              <a:srgbClr val="000000"/>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5" name="Rounded Rectangle 4">
              <a:extLst>
                <a:ext uri="{FF2B5EF4-FFF2-40B4-BE49-F238E27FC236}">
                  <a16:creationId xmlns:a16="http://schemas.microsoft.com/office/drawing/2014/main" id="{6BF3F086-4031-DF4B-AC25-F1AF8B7937B7}"/>
                </a:ext>
              </a:extLst>
            </p:cNvPr>
            <p:cNvSpPr/>
            <p:nvPr userDrawn="1"/>
          </p:nvSpPr>
          <p:spPr>
            <a:xfrm>
              <a:off x="14802004" y="5312408"/>
              <a:ext cx="418460" cy="214282"/>
            </a:xfrm>
            <a:prstGeom prst="roundRect">
              <a:avLst/>
            </a:prstGeom>
            <a:solidFill>
              <a:srgbClr val="403C3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6" name="Rounded Rectangle 5">
              <a:extLst>
                <a:ext uri="{FF2B5EF4-FFF2-40B4-BE49-F238E27FC236}">
                  <a16:creationId xmlns:a16="http://schemas.microsoft.com/office/drawing/2014/main" id="{E0A9C3CD-C40A-5C45-8176-E060242C2A1F}"/>
                </a:ext>
              </a:extLst>
            </p:cNvPr>
            <p:cNvSpPr/>
            <p:nvPr userDrawn="1"/>
          </p:nvSpPr>
          <p:spPr>
            <a:xfrm>
              <a:off x="14802004" y="1134858"/>
              <a:ext cx="418460" cy="214282"/>
            </a:xfrm>
            <a:prstGeom prst="roundRect">
              <a:avLst/>
            </a:prstGeom>
            <a:solidFill>
              <a:srgbClr val="EBEDE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7" name="Rounded Rectangle 6">
              <a:extLst>
                <a:ext uri="{FF2B5EF4-FFF2-40B4-BE49-F238E27FC236}">
                  <a16:creationId xmlns:a16="http://schemas.microsoft.com/office/drawing/2014/main" id="{91EE5803-31EA-0240-B4E2-9B885983F217}"/>
                </a:ext>
              </a:extLst>
            </p:cNvPr>
            <p:cNvSpPr/>
            <p:nvPr userDrawn="1"/>
          </p:nvSpPr>
          <p:spPr>
            <a:xfrm>
              <a:off x="14802004" y="6276458"/>
              <a:ext cx="418460" cy="214282"/>
            </a:xfrm>
            <a:prstGeom prst="roundRect">
              <a:avLst/>
            </a:prstGeom>
            <a:solidFill>
              <a:srgbClr val="ECE9D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8" name="Rounded Rectangle 7">
              <a:extLst>
                <a:ext uri="{FF2B5EF4-FFF2-40B4-BE49-F238E27FC236}">
                  <a16:creationId xmlns:a16="http://schemas.microsoft.com/office/drawing/2014/main" id="{08FC423A-EFDB-2F4F-8153-D549E5EC5FB6}"/>
                </a:ext>
              </a:extLst>
            </p:cNvPr>
            <p:cNvSpPr/>
            <p:nvPr userDrawn="1"/>
          </p:nvSpPr>
          <p:spPr>
            <a:xfrm>
              <a:off x="14802004" y="813508"/>
              <a:ext cx="418460" cy="214282"/>
            </a:xfrm>
            <a:prstGeom prst="roundRect">
              <a:avLst/>
            </a:prstGeom>
            <a:solidFill>
              <a:srgbClr val="A6ABA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9" name="Rounded Rectangle 8">
              <a:extLst>
                <a:ext uri="{FF2B5EF4-FFF2-40B4-BE49-F238E27FC236}">
                  <a16:creationId xmlns:a16="http://schemas.microsoft.com/office/drawing/2014/main" id="{050B7A1C-C56B-B24A-9BB2-140B74AD1BD0}"/>
                </a:ext>
              </a:extLst>
            </p:cNvPr>
            <p:cNvSpPr/>
            <p:nvPr userDrawn="1"/>
          </p:nvSpPr>
          <p:spPr>
            <a:xfrm>
              <a:off x="14802004" y="2741608"/>
              <a:ext cx="418460" cy="214282"/>
            </a:xfrm>
            <a:prstGeom prst="roundRect">
              <a:avLst/>
            </a:prstGeom>
            <a:solidFill>
              <a:srgbClr val="D5471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0" name="Rounded Rectangle 9">
              <a:extLst>
                <a:ext uri="{FF2B5EF4-FFF2-40B4-BE49-F238E27FC236}">
                  <a16:creationId xmlns:a16="http://schemas.microsoft.com/office/drawing/2014/main" id="{AFFECF3A-CF28-C046-B76A-7D73026A23CD}"/>
                </a:ext>
              </a:extLst>
            </p:cNvPr>
            <p:cNvSpPr/>
            <p:nvPr userDrawn="1"/>
          </p:nvSpPr>
          <p:spPr>
            <a:xfrm>
              <a:off x="14802004" y="2420258"/>
              <a:ext cx="418460" cy="214282"/>
            </a:xfrm>
            <a:prstGeom prst="roundRect">
              <a:avLst/>
            </a:prstGeom>
            <a:solidFill>
              <a:srgbClr val="F2A622"/>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1" name="Rounded Rectangle 10">
              <a:extLst>
                <a:ext uri="{FF2B5EF4-FFF2-40B4-BE49-F238E27FC236}">
                  <a16:creationId xmlns:a16="http://schemas.microsoft.com/office/drawing/2014/main" id="{2099AAC8-0E5E-2447-932A-E65A316DE1F8}"/>
                </a:ext>
              </a:extLst>
            </p:cNvPr>
            <p:cNvSpPr/>
            <p:nvPr userDrawn="1"/>
          </p:nvSpPr>
          <p:spPr>
            <a:xfrm>
              <a:off x="14802004" y="1456208"/>
              <a:ext cx="418460" cy="214282"/>
            </a:xfrm>
            <a:prstGeom prst="roundRect">
              <a:avLst/>
            </a:prstGeom>
            <a:solidFill>
              <a:srgbClr val="D03376"/>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2" name="Rounded Rectangle 11">
              <a:extLst>
                <a:ext uri="{FF2B5EF4-FFF2-40B4-BE49-F238E27FC236}">
                  <a16:creationId xmlns:a16="http://schemas.microsoft.com/office/drawing/2014/main" id="{E14F5FB4-AF63-6C48-AF44-F6BD678EF21C}"/>
                </a:ext>
              </a:extLst>
            </p:cNvPr>
            <p:cNvSpPr/>
            <p:nvPr userDrawn="1"/>
          </p:nvSpPr>
          <p:spPr>
            <a:xfrm>
              <a:off x="14802004" y="3705658"/>
              <a:ext cx="418460" cy="214282"/>
            </a:xfrm>
            <a:prstGeom prst="roundRect">
              <a:avLst/>
            </a:prstGeom>
            <a:solidFill>
              <a:srgbClr val="929E4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3" name="Rounded Rectangle 12">
              <a:extLst>
                <a:ext uri="{FF2B5EF4-FFF2-40B4-BE49-F238E27FC236}">
                  <a16:creationId xmlns:a16="http://schemas.microsoft.com/office/drawing/2014/main" id="{D793B9D6-37A5-4140-97C6-A5A0F8226D2C}"/>
                </a:ext>
              </a:extLst>
            </p:cNvPr>
            <p:cNvSpPr/>
            <p:nvPr userDrawn="1"/>
          </p:nvSpPr>
          <p:spPr>
            <a:xfrm>
              <a:off x="14802004" y="4027008"/>
              <a:ext cx="418460" cy="214282"/>
            </a:xfrm>
            <a:prstGeom prst="roundRect">
              <a:avLst/>
            </a:prstGeom>
            <a:solidFill>
              <a:srgbClr val="82A54B"/>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4" name="Rounded Rectangle 13">
              <a:extLst>
                <a:ext uri="{FF2B5EF4-FFF2-40B4-BE49-F238E27FC236}">
                  <a16:creationId xmlns:a16="http://schemas.microsoft.com/office/drawing/2014/main" id="{CAD4CEFB-6954-524E-BE9F-2B386694E1AD}"/>
                </a:ext>
              </a:extLst>
            </p:cNvPr>
            <p:cNvSpPr/>
            <p:nvPr userDrawn="1"/>
          </p:nvSpPr>
          <p:spPr>
            <a:xfrm>
              <a:off x="14802004" y="4348358"/>
              <a:ext cx="418460" cy="214282"/>
            </a:xfrm>
            <a:prstGeom prst="roundRect">
              <a:avLst/>
            </a:prstGeom>
            <a:solidFill>
              <a:srgbClr val="D0E69D"/>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5" name="Rounded Rectangle 14">
              <a:extLst>
                <a:ext uri="{FF2B5EF4-FFF2-40B4-BE49-F238E27FC236}">
                  <a16:creationId xmlns:a16="http://schemas.microsoft.com/office/drawing/2014/main" id="{7CA98A65-36B4-6B4D-B7E9-E94EF1ACC9C0}"/>
                </a:ext>
              </a:extLst>
            </p:cNvPr>
            <p:cNvSpPr/>
            <p:nvPr userDrawn="1"/>
          </p:nvSpPr>
          <p:spPr>
            <a:xfrm>
              <a:off x="14802004" y="4669708"/>
              <a:ext cx="418460" cy="214282"/>
            </a:xfrm>
            <a:prstGeom prst="roundRect">
              <a:avLst/>
            </a:prstGeom>
            <a:solidFill>
              <a:srgbClr val="D9E020"/>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6" name="Rounded Rectangle 15">
              <a:extLst>
                <a:ext uri="{FF2B5EF4-FFF2-40B4-BE49-F238E27FC236}">
                  <a16:creationId xmlns:a16="http://schemas.microsoft.com/office/drawing/2014/main" id="{154CEC5E-EED9-F24A-B6D0-A7067E68D7E8}"/>
                </a:ext>
              </a:extLst>
            </p:cNvPr>
            <p:cNvSpPr/>
            <p:nvPr userDrawn="1"/>
          </p:nvSpPr>
          <p:spPr>
            <a:xfrm>
              <a:off x="14802004" y="6919158"/>
              <a:ext cx="418460" cy="214282"/>
            </a:xfrm>
            <a:prstGeom prst="roundRect">
              <a:avLst/>
            </a:prstGeom>
            <a:solidFill>
              <a:srgbClr val="002E59"/>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7" name="Rounded Rectangle 16">
              <a:extLst>
                <a:ext uri="{FF2B5EF4-FFF2-40B4-BE49-F238E27FC236}">
                  <a16:creationId xmlns:a16="http://schemas.microsoft.com/office/drawing/2014/main" id="{9D580320-7D0F-2D4C-BBC6-0C7EB69798B6}"/>
                </a:ext>
              </a:extLst>
            </p:cNvPr>
            <p:cNvSpPr/>
            <p:nvPr userDrawn="1"/>
          </p:nvSpPr>
          <p:spPr>
            <a:xfrm>
              <a:off x="14802004" y="6597808"/>
              <a:ext cx="418460" cy="214282"/>
            </a:xfrm>
            <a:prstGeom prst="roundRect">
              <a:avLst/>
            </a:prstGeom>
            <a:solidFill>
              <a:srgbClr val="99D6DE"/>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8" name="Rounded Rectangle 17">
              <a:extLst>
                <a:ext uri="{FF2B5EF4-FFF2-40B4-BE49-F238E27FC236}">
                  <a16:creationId xmlns:a16="http://schemas.microsoft.com/office/drawing/2014/main" id="{0A75C715-01DB-854F-B16D-CCA46181EB64}"/>
                </a:ext>
              </a:extLst>
            </p:cNvPr>
            <p:cNvSpPr/>
            <p:nvPr userDrawn="1"/>
          </p:nvSpPr>
          <p:spPr>
            <a:xfrm>
              <a:off x="14802004" y="7561858"/>
              <a:ext cx="418460" cy="214282"/>
            </a:xfrm>
            <a:prstGeom prst="roundRect">
              <a:avLst/>
            </a:prstGeom>
            <a:solidFill>
              <a:srgbClr val="5787A1"/>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19" name="Rounded Rectangle 18">
              <a:extLst>
                <a:ext uri="{FF2B5EF4-FFF2-40B4-BE49-F238E27FC236}">
                  <a16:creationId xmlns:a16="http://schemas.microsoft.com/office/drawing/2014/main" id="{67F170FD-5C07-B141-8A04-B76F2373CA70}"/>
                </a:ext>
              </a:extLst>
            </p:cNvPr>
            <p:cNvSpPr/>
            <p:nvPr userDrawn="1"/>
          </p:nvSpPr>
          <p:spPr>
            <a:xfrm>
              <a:off x="14802004" y="5955108"/>
              <a:ext cx="418460" cy="214282"/>
            </a:xfrm>
            <a:prstGeom prst="roundRect">
              <a:avLst/>
            </a:prstGeom>
            <a:solidFill>
              <a:srgbClr val="804212"/>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0" name="Rounded Rectangle 19">
              <a:extLst>
                <a:ext uri="{FF2B5EF4-FFF2-40B4-BE49-F238E27FC236}">
                  <a16:creationId xmlns:a16="http://schemas.microsoft.com/office/drawing/2014/main" id="{6BCF0276-96AD-7949-82EA-64F73E3513D3}"/>
                </a:ext>
              </a:extLst>
            </p:cNvPr>
            <p:cNvSpPr/>
            <p:nvPr userDrawn="1"/>
          </p:nvSpPr>
          <p:spPr>
            <a:xfrm>
              <a:off x="14802004" y="5633758"/>
              <a:ext cx="418460" cy="214282"/>
            </a:xfrm>
            <a:prstGeom prst="roundRect">
              <a:avLst/>
            </a:prstGeom>
            <a:solidFill>
              <a:srgbClr val="5C292A"/>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1" name="Rounded Rectangle 20">
              <a:extLst>
                <a:ext uri="{FF2B5EF4-FFF2-40B4-BE49-F238E27FC236}">
                  <a16:creationId xmlns:a16="http://schemas.microsoft.com/office/drawing/2014/main" id="{2AF7AE8C-8D38-E64C-BD3A-E7D330ECB3E7}"/>
                </a:ext>
              </a:extLst>
            </p:cNvPr>
            <p:cNvSpPr/>
            <p:nvPr userDrawn="1"/>
          </p:nvSpPr>
          <p:spPr>
            <a:xfrm>
              <a:off x="14802004" y="3062958"/>
              <a:ext cx="418460" cy="214282"/>
            </a:xfrm>
            <a:prstGeom prst="roundRect">
              <a:avLst/>
            </a:prstGeom>
            <a:solidFill>
              <a:srgbClr val="A32F06"/>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2" name="Rounded Rectangle 21">
              <a:extLst>
                <a:ext uri="{FF2B5EF4-FFF2-40B4-BE49-F238E27FC236}">
                  <a16:creationId xmlns:a16="http://schemas.microsoft.com/office/drawing/2014/main" id="{34363275-7D0F-E347-9185-EFD9966F49D9}"/>
                </a:ext>
              </a:extLst>
            </p:cNvPr>
            <p:cNvSpPr/>
            <p:nvPr userDrawn="1"/>
          </p:nvSpPr>
          <p:spPr>
            <a:xfrm>
              <a:off x="14802004" y="4991058"/>
              <a:ext cx="418460" cy="214282"/>
            </a:xfrm>
            <a:prstGeom prst="roundRect">
              <a:avLst/>
            </a:prstGeom>
            <a:solidFill>
              <a:srgbClr val="557373"/>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3" name="Rounded Rectangle 22">
              <a:extLst>
                <a:ext uri="{FF2B5EF4-FFF2-40B4-BE49-F238E27FC236}">
                  <a16:creationId xmlns:a16="http://schemas.microsoft.com/office/drawing/2014/main" id="{2D7DB580-9C79-DB4A-82D3-F3605A34ED44}"/>
                </a:ext>
              </a:extLst>
            </p:cNvPr>
            <p:cNvSpPr/>
            <p:nvPr userDrawn="1"/>
          </p:nvSpPr>
          <p:spPr>
            <a:xfrm>
              <a:off x="14802004" y="1777558"/>
              <a:ext cx="418460" cy="214282"/>
            </a:xfrm>
            <a:prstGeom prst="roundRect">
              <a:avLst/>
            </a:prstGeom>
            <a:solidFill>
              <a:srgbClr val="588B8F"/>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4" name="Rounded Rectangle 23">
              <a:extLst>
                <a:ext uri="{FF2B5EF4-FFF2-40B4-BE49-F238E27FC236}">
                  <a16:creationId xmlns:a16="http://schemas.microsoft.com/office/drawing/2014/main" id="{8ECB4944-4F79-B646-B900-9B426A50F1F5}"/>
                </a:ext>
              </a:extLst>
            </p:cNvPr>
            <p:cNvSpPr/>
            <p:nvPr userDrawn="1"/>
          </p:nvSpPr>
          <p:spPr>
            <a:xfrm>
              <a:off x="14802004" y="7883215"/>
              <a:ext cx="418460" cy="214282"/>
            </a:xfrm>
            <a:prstGeom prst="roundRect">
              <a:avLst/>
            </a:prstGeom>
            <a:solidFill>
              <a:srgbClr val="9BBDBD"/>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5" name="Rounded Rectangle 24">
              <a:extLst>
                <a:ext uri="{FF2B5EF4-FFF2-40B4-BE49-F238E27FC236}">
                  <a16:creationId xmlns:a16="http://schemas.microsoft.com/office/drawing/2014/main" id="{F35D2E1B-D6B1-E54F-AAC7-8200F5F2A432}"/>
                </a:ext>
              </a:extLst>
            </p:cNvPr>
            <p:cNvSpPr/>
            <p:nvPr userDrawn="1"/>
          </p:nvSpPr>
          <p:spPr>
            <a:xfrm>
              <a:off x="14802004" y="170808"/>
              <a:ext cx="418460" cy="214282"/>
            </a:xfrm>
            <a:prstGeom prst="roundRect">
              <a:avLst/>
            </a:prstGeom>
            <a:solidFill>
              <a:srgbClr val="00A4E4"/>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6" name="Rounded Rectangle 25">
              <a:extLst>
                <a:ext uri="{FF2B5EF4-FFF2-40B4-BE49-F238E27FC236}">
                  <a16:creationId xmlns:a16="http://schemas.microsoft.com/office/drawing/2014/main" id="{4C1C8622-C0EC-6543-AB86-4790B60A0635}"/>
                </a:ext>
              </a:extLst>
            </p:cNvPr>
            <p:cNvSpPr/>
            <p:nvPr userDrawn="1"/>
          </p:nvSpPr>
          <p:spPr>
            <a:xfrm>
              <a:off x="14802004" y="3384308"/>
              <a:ext cx="418460" cy="214282"/>
            </a:xfrm>
            <a:prstGeom prst="roundRect">
              <a:avLst/>
            </a:prstGeom>
            <a:solidFill>
              <a:srgbClr val="54B948"/>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7" name="Rounded Rectangle 26">
              <a:extLst>
                <a:ext uri="{FF2B5EF4-FFF2-40B4-BE49-F238E27FC236}">
                  <a16:creationId xmlns:a16="http://schemas.microsoft.com/office/drawing/2014/main" id="{DE4217AA-A404-CE45-A90E-F7A841E92F35}"/>
                </a:ext>
              </a:extLst>
            </p:cNvPr>
            <p:cNvSpPr/>
            <p:nvPr userDrawn="1"/>
          </p:nvSpPr>
          <p:spPr>
            <a:xfrm>
              <a:off x="14802004" y="2098908"/>
              <a:ext cx="418460" cy="214282"/>
            </a:xfrm>
            <a:prstGeom prst="roundRect">
              <a:avLst/>
            </a:prstGeom>
            <a:solidFill>
              <a:srgbClr val="F89728"/>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sp>
          <p:nvSpPr>
            <p:cNvPr id="28" name="Rounded Rectangle 27">
              <a:extLst>
                <a:ext uri="{FF2B5EF4-FFF2-40B4-BE49-F238E27FC236}">
                  <a16:creationId xmlns:a16="http://schemas.microsoft.com/office/drawing/2014/main" id="{1E25CFAE-0F6C-034A-BB66-0A70B90E6369}"/>
                </a:ext>
              </a:extLst>
            </p:cNvPr>
            <p:cNvSpPr/>
            <p:nvPr userDrawn="1"/>
          </p:nvSpPr>
          <p:spPr>
            <a:xfrm>
              <a:off x="14802004" y="7240508"/>
              <a:ext cx="418460" cy="214282"/>
            </a:xfrm>
            <a:prstGeom prst="roundRect">
              <a:avLst/>
            </a:prstGeom>
            <a:solidFill>
              <a:srgbClr val="00447C"/>
            </a:solidFill>
            <a:ln w="9525" cap="flat" cmpd="sng" algn="ctr">
              <a:noFill/>
              <a:prstDash val="solid"/>
            </a:ln>
            <a:effectLst/>
          </p:spPr>
          <p:txBody>
            <a:bodyPr rtlCol="0" anchor="ctr"/>
            <a:lstStyle/>
            <a:p>
              <a:pPr marL="0" marR="0" lvl="0" indent="0" algn="ctr" defTabSz="653110"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solidFill>
                  <a:srgbClr val="FFFFFF"/>
                </a:solidFill>
                <a:effectLst/>
                <a:uLnTx/>
                <a:uFillTx/>
                <a:latin typeface="Century Gothic"/>
                <a:ea typeface="+mn-ea"/>
                <a:cs typeface="+mn-cs"/>
              </a:endParaRPr>
            </a:p>
          </p:txBody>
        </p:sp>
      </p:grpSp>
    </p:spTree>
    <p:extLst>
      <p:ext uri="{BB962C8B-B14F-4D97-AF65-F5344CB8AC3E}">
        <p14:creationId xmlns:p14="http://schemas.microsoft.com/office/powerpoint/2010/main" val="968738025"/>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20" r:id="rId7"/>
    <p:sldLayoutId id="2147483823" r:id="rId8"/>
    <p:sldLayoutId id="2147483810" r:id="rId9"/>
    <p:sldLayoutId id="2147483811" r:id="rId10"/>
    <p:sldLayoutId id="214748381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1pPr>
      <a:lvl2pPr marL="10287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2pPr>
      <a:lvl3pPr marL="17145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3pPr>
      <a:lvl4pPr marL="24003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4pPr>
      <a:lvl5pPr marL="30861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4">
          <p15:clr>
            <a:srgbClr val="F26B43"/>
          </p15:clr>
        </p15:guide>
        <p15:guide id="2" pos="5760">
          <p15:clr>
            <a:srgbClr val="F26B43"/>
          </p15:clr>
        </p15:guide>
        <p15:guide id="3" pos="480">
          <p15:clr>
            <a:srgbClr val="F26B43"/>
          </p15:clr>
        </p15:guide>
        <p15:guide id="4" pos="11040">
          <p15:clr>
            <a:srgbClr val="F26B43"/>
          </p15:clr>
        </p15:guide>
        <p15:guide id="5" orient="horz" pos="5544">
          <p15:clr>
            <a:srgbClr val="F26B43"/>
          </p15:clr>
        </p15:guide>
        <p15:guide id="6" orient="horz" pos="1660">
          <p15:clr>
            <a:srgbClr val="F26B43"/>
          </p15:clr>
        </p15:guide>
        <p15:guide id="7" pos="1440">
          <p15:clr>
            <a:srgbClr val="F26B43"/>
          </p15:clr>
        </p15:guide>
        <p15:guide id="8" pos="10080">
          <p15:clr>
            <a:srgbClr val="F26B43"/>
          </p15:clr>
        </p15:guide>
        <p15:guide id="9" orient="horz" pos="33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0F15E3-9A98-4850-BC00-5193176EE8D2}"/>
              </a:ext>
            </a:extLst>
          </p:cNvPr>
          <p:cNvSpPr>
            <a:spLocks noGrp="1"/>
          </p:cNvSpPr>
          <p:nvPr>
            <p:ph sz="quarter" idx="10"/>
          </p:nvPr>
        </p:nvSpPr>
        <p:spPr/>
        <p:txBody>
          <a:bodyPr/>
          <a:lstStyle/>
          <a:p>
            <a:r>
              <a:rPr lang="en-US"/>
              <a:t>Summer Intern Hackathon 2019</a:t>
            </a:r>
          </a:p>
        </p:txBody>
      </p:sp>
      <p:sp>
        <p:nvSpPr>
          <p:cNvPr id="3" name="Content Placeholder 2">
            <a:extLst>
              <a:ext uri="{FF2B5EF4-FFF2-40B4-BE49-F238E27FC236}">
                <a16:creationId xmlns:a16="http://schemas.microsoft.com/office/drawing/2014/main" id="{58E5F87A-D5A5-4744-8211-5B53431F9B71}"/>
              </a:ext>
            </a:extLst>
          </p:cNvPr>
          <p:cNvSpPr>
            <a:spLocks noGrp="1"/>
          </p:cNvSpPr>
          <p:nvPr>
            <p:ph sz="quarter" idx="11"/>
          </p:nvPr>
        </p:nvSpPr>
        <p:spPr/>
        <p:txBody>
          <a:bodyPr/>
          <a:lstStyle/>
          <a:p>
            <a:r>
              <a:rPr lang="en-US"/>
              <a:t>Finding Meaning in the Data</a:t>
            </a:r>
          </a:p>
          <a:p>
            <a:endParaRPr lang="en-US"/>
          </a:p>
        </p:txBody>
      </p:sp>
      <p:sp>
        <p:nvSpPr>
          <p:cNvPr id="4" name="Content Placeholder 3">
            <a:extLst>
              <a:ext uri="{FF2B5EF4-FFF2-40B4-BE49-F238E27FC236}">
                <a16:creationId xmlns:a16="http://schemas.microsoft.com/office/drawing/2014/main" id="{0A6275D2-4340-4A86-8A41-5DEE290E9228}"/>
              </a:ext>
            </a:extLst>
          </p:cNvPr>
          <p:cNvSpPr>
            <a:spLocks noGrp="1"/>
          </p:cNvSpPr>
          <p:nvPr>
            <p:ph sz="quarter" idx="12"/>
          </p:nvPr>
        </p:nvSpPr>
        <p:spPr/>
        <p:txBody>
          <a:bodyPr/>
          <a:lstStyle/>
          <a:p>
            <a:r>
              <a:rPr lang="en-US"/>
              <a:t>Tyler Swensen</a:t>
            </a:r>
          </a:p>
          <a:p>
            <a:r>
              <a:rPr lang="en-US"/>
              <a:t>Daniel Rutledge</a:t>
            </a:r>
          </a:p>
        </p:txBody>
      </p:sp>
      <p:pic>
        <p:nvPicPr>
          <p:cNvPr id="7" name="Picture Placeholder 6">
            <a:extLst>
              <a:ext uri="{FF2B5EF4-FFF2-40B4-BE49-F238E27FC236}">
                <a16:creationId xmlns:a16="http://schemas.microsoft.com/office/drawing/2014/main" id="{0C2855A3-AE66-4AA1-AB7E-9A2F127EBDE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0370" r="20370"/>
          <a:stretch/>
        </p:blipFill>
        <p:spPr/>
      </p:pic>
    </p:spTree>
    <p:extLst>
      <p:ext uri="{BB962C8B-B14F-4D97-AF65-F5344CB8AC3E}">
        <p14:creationId xmlns:p14="http://schemas.microsoft.com/office/powerpoint/2010/main" val="187104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FAA83-E754-4B51-B982-44F20CDDC46B}"/>
              </a:ext>
            </a:extLst>
          </p:cNvPr>
          <p:cNvSpPr>
            <a:spLocks noGrp="1"/>
          </p:cNvSpPr>
          <p:nvPr>
            <p:ph type="title"/>
          </p:nvPr>
        </p:nvSpPr>
        <p:spPr/>
        <p:txBody>
          <a:bodyPr/>
          <a:lstStyle/>
          <a:p>
            <a:r>
              <a:rPr lang="en-US">
                <a:latin typeface="Arial"/>
                <a:cs typeface="Arial"/>
              </a:rPr>
              <a:t>Scoring Rubric – Quality of Implementation (10 Points)</a:t>
            </a:r>
            <a:endParaRPr lang="en-US"/>
          </a:p>
        </p:txBody>
      </p:sp>
      <p:sp>
        <p:nvSpPr>
          <p:cNvPr id="3" name="Text Placeholder 2">
            <a:extLst>
              <a:ext uri="{FF2B5EF4-FFF2-40B4-BE49-F238E27FC236}">
                <a16:creationId xmlns:a16="http://schemas.microsoft.com/office/drawing/2014/main" id="{53EE4619-EACE-4558-B909-BDB7F5EE33F9}"/>
              </a:ext>
            </a:extLst>
          </p:cNvPr>
          <p:cNvSpPr>
            <a:spLocks noGrp="1"/>
          </p:cNvSpPr>
          <p:nvPr>
            <p:ph type="body" sz="quarter" idx="10"/>
          </p:nvPr>
        </p:nvSpPr>
        <p:spPr/>
        <p:txBody>
          <a:bodyPr vert="horz" lIns="91440" tIns="45720" rIns="91440" bIns="45720" rtlCol="0" anchor="t">
            <a:normAutofit/>
          </a:bodyPr>
          <a:lstStyle/>
          <a:p>
            <a:r>
              <a:rPr lang="en-US">
                <a:latin typeface="Arial"/>
                <a:cs typeface="Arial"/>
              </a:rPr>
              <a:t>(1) The team was unable to produce a functioning prototype.</a:t>
            </a:r>
            <a:endParaRPr lang="en-US">
              <a:latin typeface="Arial"/>
              <a:cs typeface="Arial" panose="020B0604020202020204" pitchFamily="34" charset="0"/>
            </a:endParaRPr>
          </a:p>
          <a:p>
            <a:r>
              <a:rPr lang="en-US">
                <a:latin typeface="Arial"/>
                <a:cs typeface="Arial"/>
              </a:rPr>
              <a:t>(5) The team produced a partially functional prototype.</a:t>
            </a:r>
            <a:endParaRPr lang="en-US">
              <a:latin typeface="Arial"/>
            </a:endParaRPr>
          </a:p>
          <a:p>
            <a:r>
              <a:rPr lang="en-US">
                <a:latin typeface="Arial"/>
                <a:cs typeface="Arial"/>
              </a:rPr>
              <a:t>(10) The prototype is fully functional and showcases all the features of the solution design.</a:t>
            </a:r>
            <a:endParaRPr lang="en-US">
              <a:latin typeface="Arial"/>
            </a:endParaRPr>
          </a:p>
          <a:p>
            <a:endParaRPr lang="en-US">
              <a:cs typeface="Arial"/>
            </a:endParaRPr>
          </a:p>
        </p:txBody>
      </p:sp>
    </p:spTree>
    <p:extLst>
      <p:ext uri="{BB962C8B-B14F-4D97-AF65-F5344CB8AC3E}">
        <p14:creationId xmlns:p14="http://schemas.microsoft.com/office/powerpoint/2010/main" val="820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BC-56A9-4566-BEA1-C53A47C2113D}"/>
              </a:ext>
            </a:extLst>
          </p:cNvPr>
          <p:cNvSpPr>
            <a:spLocks noGrp="1"/>
          </p:cNvSpPr>
          <p:nvPr>
            <p:ph type="title"/>
          </p:nvPr>
        </p:nvSpPr>
        <p:spPr/>
        <p:txBody>
          <a:bodyPr/>
          <a:lstStyle/>
          <a:p>
            <a:r>
              <a:rPr lang="en-US">
                <a:latin typeface="Arial"/>
                <a:cs typeface="Arial"/>
              </a:rPr>
              <a:t>Scoring Rubric – Impact (5 Points)</a:t>
            </a:r>
            <a:endParaRPr lang="en-US"/>
          </a:p>
        </p:txBody>
      </p:sp>
      <p:sp>
        <p:nvSpPr>
          <p:cNvPr id="3" name="Text Placeholder 2">
            <a:extLst>
              <a:ext uri="{FF2B5EF4-FFF2-40B4-BE49-F238E27FC236}">
                <a16:creationId xmlns:a16="http://schemas.microsoft.com/office/drawing/2014/main" id="{40C8AD22-C5F9-4303-9337-F54FAFAD50F8}"/>
              </a:ext>
            </a:extLst>
          </p:cNvPr>
          <p:cNvSpPr>
            <a:spLocks noGrp="1"/>
          </p:cNvSpPr>
          <p:nvPr>
            <p:ph type="body" sz="quarter" idx="10"/>
          </p:nvPr>
        </p:nvSpPr>
        <p:spPr/>
        <p:txBody>
          <a:bodyPr vert="horz" lIns="91440" tIns="45720" rIns="91440" bIns="45720" rtlCol="0" anchor="t">
            <a:normAutofit/>
          </a:bodyPr>
          <a:lstStyle/>
          <a:p>
            <a:r>
              <a:rPr lang="en-US">
                <a:latin typeface="Arial"/>
                <a:cs typeface="Arial"/>
              </a:rPr>
              <a:t>(1) The solution provides little or no benefit to the user and has no supporting evidence of market viability.</a:t>
            </a:r>
            <a:endParaRPr lang="en-US">
              <a:latin typeface="Arial"/>
              <a:cs typeface="Arial" panose="020B0604020202020204" pitchFamily="34" charset="0"/>
            </a:endParaRPr>
          </a:p>
          <a:p>
            <a:r>
              <a:rPr lang="en-US">
                <a:latin typeface="Arial"/>
                <a:cs typeface="Arial"/>
              </a:rPr>
              <a:t>(2) The solution provides little benefit to the user but has some supporting evidence of market viability</a:t>
            </a:r>
            <a:endParaRPr lang="en-US">
              <a:latin typeface="Arial"/>
            </a:endParaRPr>
          </a:p>
          <a:p>
            <a:r>
              <a:rPr lang="en-US">
                <a:latin typeface="Arial"/>
                <a:cs typeface="Arial"/>
              </a:rPr>
              <a:t>(3) The solution provides some benefit to the user but has little supporting evidence of market viability.</a:t>
            </a:r>
            <a:endParaRPr lang="en-US">
              <a:latin typeface="Arial"/>
            </a:endParaRPr>
          </a:p>
          <a:p>
            <a:r>
              <a:rPr lang="en-US">
                <a:latin typeface="Arial"/>
                <a:cs typeface="Arial"/>
              </a:rPr>
              <a:t>(4) The solution provides some benefit to the use and has supporting evidence of market viability.</a:t>
            </a:r>
            <a:endParaRPr lang="en-US">
              <a:latin typeface="Arial"/>
            </a:endParaRPr>
          </a:p>
          <a:p>
            <a:r>
              <a:rPr lang="en-US">
                <a:latin typeface="Arial"/>
                <a:cs typeface="Arial"/>
              </a:rPr>
              <a:t>(5) The solution provides a marked advantage to the user and has supporting evidence of market viability</a:t>
            </a:r>
            <a:endParaRPr lang="en-US">
              <a:latin typeface="Arial"/>
            </a:endParaRPr>
          </a:p>
          <a:p>
            <a:endParaRPr lang="en-US">
              <a:cs typeface="Arial"/>
            </a:endParaRPr>
          </a:p>
        </p:txBody>
      </p:sp>
    </p:spTree>
    <p:extLst>
      <p:ext uri="{BB962C8B-B14F-4D97-AF65-F5344CB8AC3E}">
        <p14:creationId xmlns:p14="http://schemas.microsoft.com/office/powerpoint/2010/main" val="266788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2A31-E9A1-4D9E-8334-129B36F6AC0D}"/>
              </a:ext>
            </a:extLst>
          </p:cNvPr>
          <p:cNvSpPr>
            <a:spLocks noGrp="1"/>
          </p:cNvSpPr>
          <p:nvPr>
            <p:ph type="title"/>
          </p:nvPr>
        </p:nvSpPr>
        <p:spPr/>
        <p:txBody>
          <a:bodyPr/>
          <a:lstStyle/>
          <a:p>
            <a:r>
              <a:rPr lang="en-US">
                <a:latin typeface="Arial"/>
                <a:cs typeface="Arial"/>
              </a:rPr>
              <a:t>Scoring Rubric – Presentation (5 Points)</a:t>
            </a:r>
            <a:endParaRPr lang="en-US"/>
          </a:p>
        </p:txBody>
      </p:sp>
      <p:sp>
        <p:nvSpPr>
          <p:cNvPr id="3" name="Text Placeholder 2">
            <a:extLst>
              <a:ext uri="{FF2B5EF4-FFF2-40B4-BE49-F238E27FC236}">
                <a16:creationId xmlns:a16="http://schemas.microsoft.com/office/drawing/2014/main" id="{3D71A8D4-39E5-4496-861A-54A95F352FE9}"/>
              </a:ext>
            </a:extLst>
          </p:cNvPr>
          <p:cNvSpPr>
            <a:spLocks noGrp="1"/>
          </p:cNvSpPr>
          <p:nvPr>
            <p:ph type="body" sz="quarter" idx="10"/>
          </p:nvPr>
        </p:nvSpPr>
        <p:spPr/>
        <p:txBody>
          <a:bodyPr vert="horz" lIns="91440" tIns="45720" rIns="91440" bIns="45720" rtlCol="0" anchor="t">
            <a:normAutofit/>
          </a:bodyPr>
          <a:lstStyle/>
          <a:p>
            <a:r>
              <a:rPr lang="en-US">
                <a:latin typeface="Arial"/>
                <a:cs typeface="Arial"/>
              </a:rPr>
              <a:t>(1) The visualizations and demonstration obscured the functionality and the intended function was unclear.</a:t>
            </a:r>
            <a:endParaRPr lang="en-US">
              <a:latin typeface="Arial"/>
              <a:cs typeface="Arial" panose="020B0604020202020204" pitchFamily="34" charset="0"/>
            </a:endParaRPr>
          </a:p>
          <a:p>
            <a:r>
              <a:rPr lang="en-US">
                <a:latin typeface="Arial"/>
                <a:cs typeface="Arial"/>
              </a:rPr>
              <a:t>(2) The visualizations and demonstration obscured the functionality and the intended function was poorly explained.</a:t>
            </a:r>
            <a:endParaRPr lang="en-US">
              <a:latin typeface="Arial"/>
            </a:endParaRPr>
          </a:p>
          <a:p>
            <a:r>
              <a:rPr lang="en-US">
                <a:latin typeface="Arial"/>
                <a:cs typeface="Arial"/>
              </a:rPr>
              <a:t>(3) The visualizations and demonstration were difficult to understand, and the functionality was poorly described.</a:t>
            </a:r>
            <a:endParaRPr lang="en-US">
              <a:latin typeface="Arial"/>
            </a:endParaRPr>
          </a:p>
          <a:p>
            <a:r>
              <a:rPr lang="en-US">
                <a:latin typeface="Arial"/>
                <a:cs typeface="Arial"/>
              </a:rPr>
              <a:t>(4) The visualizations and demonstration were clear, but the functionality was poorly explained.</a:t>
            </a:r>
            <a:endParaRPr lang="en-US">
              <a:latin typeface="Arial"/>
            </a:endParaRPr>
          </a:p>
          <a:p>
            <a:r>
              <a:rPr lang="en-US">
                <a:latin typeface="Arial"/>
                <a:cs typeface="Arial"/>
              </a:rPr>
              <a:t>(5) The visualizations and demonstration were clear, and the functionality was well explained.</a:t>
            </a:r>
            <a:endParaRPr lang="en-US">
              <a:latin typeface="Arial"/>
            </a:endParaRPr>
          </a:p>
          <a:p>
            <a:endParaRPr lang="en-US">
              <a:cs typeface="Arial"/>
            </a:endParaRPr>
          </a:p>
        </p:txBody>
      </p:sp>
    </p:spTree>
    <p:extLst>
      <p:ext uri="{BB962C8B-B14F-4D97-AF65-F5344CB8AC3E}">
        <p14:creationId xmlns:p14="http://schemas.microsoft.com/office/powerpoint/2010/main" val="293692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34F1A9-9691-44BB-8A05-CF364BA0B5B2}"/>
              </a:ext>
            </a:extLst>
          </p:cNvPr>
          <p:cNvSpPr>
            <a:spLocks noGrp="1"/>
          </p:cNvSpPr>
          <p:nvPr>
            <p:ph type="body" sz="quarter" idx="13"/>
          </p:nvPr>
        </p:nvSpPr>
        <p:spPr/>
        <p:txBody>
          <a:bodyPr/>
          <a:lstStyle/>
          <a:p>
            <a:r>
              <a:rPr lang="en-US" sz="4800"/>
              <a:t>“Much of what we do with machine learning happens beneath the surface. Machine learning drives our algorithms for demand forecasting, product search ranking, product and deals recommendations, merchandising placements, fraud detection, translations, and much more. Though less visible, much of the impact of machine learning will be of this type — quietly but meaningfully improving core operations.”</a:t>
            </a:r>
          </a:p>
        </p:txBody>
      </p:sp>
      <p:sp>
        <p:nvSpPr>
          <p:cNvPr id="3" name="Text Placeholder 2">
            <a:extLst>
              <a:ext uri="{FF2B5EF4-FFF2-40B4-BE49-F238E27FC236}">
                <a16:creationId xmlns:a16="http://schemas.microsoft.com/office/drawing/2014/main" id="{A69394EB-74FE-4EEB-ADEF-CCEDB8987DB5}"/>
              </a:ext>
            </a:extLst>
          </p:cNvPr>
          <p:cNvSpPr>
            <a:spLocks noGrp="1"/>
          </p:cNvSpPr>
          <p:nvPr>
            <p:ph type="body" sz="quarter" idx="15"/>
          </p:nvPr>
        </p:nvSpPr>
        <p:spPr/>
        <p:txBody>
          <a:bodyPr/>
          <a:lstStyle/>
          <a:p>
            <a:r>
              <a:rPr lang="en-US"/>
              <a:t>Some Guy at Amazon</a:t>
            </a:r>
          </a:p>
        </p:txBody>
      </p:sp>
      <p:sp>
        <p:nvSpPr>
          <p:cNvPr id="4" name="Text Placeholder 3">
            <a:extLst>
              <a:ext uri="{FF2B5EF4-FFF2-40B4-BE49-F238E27FC236}">
                <a16:creationId xmlns:a16="http://schemas.microsoft.com/office/drawing/2014/main" id="{D5764F70-466B-4177-ADCE-A0545179C17E}"/>
              </a:ext>
            </a:extLst>
          </p:cNvPr>
          <p:cNvSpPr>
            <a:spLocks noGrp="1"/>
          </p:cNvSpPr>
          <p:nvPr>
            <p:ph type="body" sz="quarter" idx="16"/>
          </p:nvPr>
        </p:nvSpPr>
        <p:spPr/>
        <p:txBody>
          <a:bodyPr/>
          <a:lstStyle/>
          <a:p>
            <a:r>
              <a:rPr lang="en-US"/>
              <a:t>Jeff Bezos</a:t>
            </a:r>
          </a:p>
        </p:txBody>
      </p:sp>
    </p:spTree>
    <p:extLst>
      <p:ext uri="{BB962C8B-B14F-4D97-AF65-F5344CB8AC3E}">
        <p14:creationId xmlns:p14="http://schemas.microsoft.com/office/powerpoint/2010/main" val="146307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616E-DA69-4B9D-85E7-38A69580CF23}"/>
              </a:ext>
            </a:extLst>
          </p:cNvPr>
          <p:cNvSpPr>
            <a:spLocks noGrp="1"/>
          </p:cNvSpPr>
          <p:nvPr>
            <p:ph type="title"/>
          </p:nvPr>
        </p:nvSpPr>
        <p:spPr/>
        <p:txBody>
          <a:bodyPr/>
          <a:lstStyle/>
          <a:p>
            <a:r>
              <a:rPr lang="en-US"/>
              <a:t>The Future of Pricing</a:t>
            </a:r>
          </a:p>
        </p:txBody>
      </p:sp>
      <p:sp>
        <p:nvSpPr>
          <p:cNvPr id="3" name="Text Placeholder 2">
            <a:extLst>
              <a:ext uri="{FF2B5EF4-FFF2-40B4-BE49-F238E27FC236}">
                <a16:creationId xmlns:a16="http://schemas.microsoft.com/office/drawing/2014/main" id="{499AEE2C-7757-4752-AD48-0DD34B075E39}"/>
              </a:ext>
            </a:extLst>
          </p:cNvPr>
          <p:cNvSpPr>
            <a:spLocks noGrp="1"/>
          </p:cNvSpPr>
          <p:nvPr>
            <p:ph type="body" sz="quarter" idx="10"/>
          </p:nvPr>
        </p:nvSpPr>
        <p:spPr/>
        <p:txBody>
          <a:bodyPr/>
          <a:lstStyle/>
          <a:p>
            <a:r>
              <a:rPr lang="en-US" sz="3600"/>
              <a:t>Pros customers have tons of data</a:t>
            </a:r>
          </a:p>
          <a:p>
            <a:endParaRPr lang="en-US" sz="3600"/>
          </a:p>
          <a:p>
            <a:r>
              <a:rPr lang="en-US" sz="3600"/>
              <a:t>AI is really good at solving Pros problems</a:t>
            </a:r>
          </a:p>
          <a:p>
            <a:endParaRPr lang="en-US" sz="3600"/>
          </a:p>
          <a:p>
            <a:r>
              <a:rPr lang="en-US" sz="3600"/>
              <a:t>AI is accessible</a:t>
            </a:r>
          </a:p>
          <a:p>
            <a:endParaRPr lang="en-US" sz="3600"/>
          </a:p>
          <a:p>
            <a:r>
              <a:rPr lang="en-US" sz="3600"/>
              <a:t>Pros is the bleeding edge of applying AI to these business problems</a:t>
            </a:r>
          </a:p>
        </p:txBody>
      </p:sp>
    </p:spTree>
    <p:extLst>
      <p:ext uri="{BB962C8B-B14F-4D97-AF65-F5344CB8AC3E}">
        <p14:creationId xmlns:p14="http://schemas.microsoft.com/office/powerpoint/2010/main" val="124078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38719D-82C7-4CE6-B532-95C2A52E571E}"/>
              </a:ext>
            </a:extLst>
          </p:cNvPr>
          <p:cNvSpPr>
            <a:spLocks noGrp="1"/>
          </p:cNvSpPr>
          <p:nvPr>
            <p:ph sz="quarter" idx="10"/>
          </p:nvPr>
        </p:nvSpPr>
        <p:spPr/>
        <p:txBody>
          <a:bodyPr/>
          <a:lstStyle/>
          <a:p>
            <a:r>
              <a:rPr lang="en-US" sz="8800"/>
              <a:t>Develop a prototype of a solution for a customer need, that uses AI to find meaning in the data.</a:t>
            </a:r>
          </a:p>
        </p:txBody>
      </p:sp>
    </p:spTree>
    <p:extLst>
      <p:ext uri="{BB962C8B-B14F-4D97-AF65-F5344CB8AC3E}">
        <p14:creationId xmlns:p14="http://schemas.microsoft.com/office/powerpoint/2010/main" val="33512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76029-718D-4427-88A8-4B49C8576474}"/>
              </a:ext>
            </a:extLst>
          </p:cNvPr>
          <p:cNvSpPr>
            <a:spLocks noGrp="1"/>
          </p:cNvSpPr>
          <p:nvPr>
            <p:ph type="title"/>
          </p:nvPr>
        </p:nvSpPr>
        <p:spPr/>
        <p:txBody>
          <a:bodyPr/>
          <a:lstStyle/>
          <a:p>
            <a:r>
              <a:rPr lang="en-US"/>
              <a:t>Dataset – Sales Transactions</a:t>
            </a:r>
          </a:p>
        </p:txBody>
      </p:sp>
      <p:graphicFrame>
        <p:nvGraphicFramePr>
          <p:cNvPr id="10" name="Content Placeholder 9">
            <a:extLst>
              <a:ext uri="{FF2B5EF4-FFF2-40B4-BE49-F238E27FC236}">
                <a16:creationId xmlns:a16="http://schemas.microsoft.com/office/drawing/2014/main" id="{60128E1E-731D-4471-A1B9-D81EAB688663}"/>
              </a:ext>
            </a:extLst>
          </p:cNvPr>
          <p:cNvGraphicFramePr>
            <a:graphicFrameLocks noGrp="1"/>
          </p:cNvGraphicFramePr>
          <p:nvPr>
            <p:ph sz="quarter" idx="10"/>
            <p:extLst>
              <p:ext uri="{D42A27DB-BD31-4B8C-83A1-F6EECF244321}">
                <p14:modId xmlns:p14="http://schemas.microsoft.com/office/powerpoint/2010/main" val="1783592593"/>
              </p:ext>
            </p:extLst>
          </p:nvPr>
        </p:nvGraphicFramePr>
        <p:xfrm>
          <a:off x="762000" y="2635250"/>
          <a:ext cx="16764006" cy="4104005"/>
        </p:xfrm>
        <a:graphic>
          <a:graphicData uri="http://schemas.openxmlformats.org/drawingml/2006/table">
            <a:tbl>
              <a:tblPr firstRow="1" bandRow="1">
                <a:tableStyleId>{5C22544A-7EE6-4342-B048-85BDC9FD1C3A}</a:tableStyleId>
              </a:tblPr>
              <a:tblGrid>
                <a:gridCol w="1197429">
                  <a:extLst>
                    <a:ext uri="{9D8B030D-6E8A-4147-A177-3AD203B41FA5}">
                      <a16:colId xmlns:a16="http://schemas.microsoft.com/office/drawing/2014/main" val="1738035691"/>
                    </a:ext>
                  </a:extLst>
                </a:gridCol>
                <a:gridCol w="1197429">
                  <a:extLst>
                    <a:ext uri="{9D8B030D-6E8A-4147-A177-3AD203B41FA5}">
                      <a16:colId xmlns:a16="http://schemas.microsoft.com/office/drawing/2014/main" val="3739023155"/>
                    </a:ext>
                  </a:extLst>
                </a:gridCol>
                <a:gridCol w="1197429">
                  <a:extLst>
                    <a:ext uri="{9D8B030D-6E8A-4147-A177-3AD203B41FA5}">
                      <a16:colId xmlns:a16="http://schemas.microsoft.com/office/drawing/2014/main" val="4080771934"/>
                    </a:ext>
                  </a:extLst>
                </a:gridCol>
                <a:gridCol w="1197429">
                  <a:extLst>
                    <a:ext uri="{9D8B030D-6E8A-4147-A177-3AD203B41FA5}">
                      <a16:colId xmlns:a16="http://schemas.microsoft.com/office/drawing/2014/main" val="3195182187"/>
                    </a:ext>
                  </a:extLst>
                </a:gridCol>
                <a:gridCol w="1197429">
                  <a:extLst>
                    <a:ext uri="{9D8B030D-6E8A-4147-A177-3AD203B41FA5}">
                      <a16:colId xmlns:a16="http://schemas.microsoft.com/office/drawing/2014/main" val="1654735750"/>
                    </a:ext>
                  </a:extLst>
                </a:gridCol>
                <a:gridCol w="1197429">
                  <a:extLst>
                    <a:ext uri="{9D8B030D-6E8A-4147-A177-3AD203B41FA5}">
                      <a16:colId xmlns:a16="http://schemas.microsoft.com/office/drawing/2014/main" val="962282089"/>
                    </a:ext>
                  </a:extLst>
                </a:gridCol>
                <a:gridCol w="1197429">
                  <a:extLst>
                    <a:ext uri="{9D8B030D-6E8A-4147-A177-3AD203B41FA5}">
                      <a16:colId xmlns:a16="http://schemas.microsoft.com/office/drawing/2014/main" val="3610673853"/>
                    </a:ext>
                  </a:extLst>
                </a:gridCol>
                <a:gridCol w="1197429">
                  <a:extLst>
                    <a:ext uri="{9D8B030D-6E8A-4147-A177-3AD203B41FA5}">
                      <a16:colId xmlns:a16="http://schemas.microsoft.com/office/drawing/2014/main" val="4043888096"/>
                    </a:ext>
                  </a:extLst>
                </a:gridCol>
                <a:gridCol w="1197429">
                  <a:extLst>
                    <a:ext uri="{9D8B030D-6E8A-4147-A177-3AD203B41FA5}">
                      <a16:colId xmlns:a16="http://schemas.microsoft.com/office/drawing/2014/main" val="3709354799"/>
                    </a:ext>
                  </a:extLst>
                </a:gridCol>
                <a:gridCol w="1197429">
                  <a:extLst>
                    <a:ext uri="{9D8B030D-6E8A-4147-A177-3AD203B41FA5}">
                      <a16:colId xmlns:a16="http://schemas.microsoft.com/office/drawing/2014/main" val="2479375858"/>
                    </a:ext>
                  </a:extLst>
                </a:gridCol>
                <a:gridCol w="1197429">
                  <a:extLst>
                    <a:ext uri="{9D8B030D-6E8A-4147-A177-3AD203B41FA5}">
                      <a16:colId xmlns:a16="http://schemas.microsoft.com/office/drawing/2014/main" val="2273811451"/>
                    </a:ext>
                  </a:extLst>
                </a:gridCol>
                <a:gridCol w="1197429">
                  <a:extLst>
                    <a:ext uri="{9D8B030D-6E8A-4147-A177-3AD203B41FA5}">
                      <a16:colId xmlns:a16="http://schemas.microsoft.com/office/drawing/2014/main" val="1943681399"/>
                    </a:ext>
                  </a:extLst>
                </a:gridCol>
                <a:gridCol w="1197429">
                  <a:extLst>
                    <a:ext uri="{9D8B030D-6E8A-4147-A177-3AD203B41FA5}">
                      <a16:colId xmlns:a16="http://schemas.microsoft.com/office/drawing/2014/main" val="592590395"/>
                    </a:ext>
                  </a:extLst>
                </a:gridCol>
                <a:gridCol w="1197429">
                  <a:extLst>
                    <a:ext uri="{9D8B030D-6E8A-4147-A177-3AD203B41FA5}">
                      <a16:colId xmlns:a16="http://schemas.microsoft.com/office/drawing/2014/main" val="10009149"/>
                    </a:ext>
                  </a:extLst>
                </a:gridCol>
              </a:tblGrid>
              <a:tr h="817880">
                <a:tc>
                  <a:txBody>
                    <a:bodyPr/>
                    <a:lstStyle/>
                    <a:p>
                      <a:pPr algn="l" fontAlgn="b"/>
                      <a:r>
                        <a:rPr lang="en-US" sz="1800" b="0" i="0" u="none" strike="noStrike">
                          <a:solidFill>
                            <a:srgbClr val="000000"/>
                          </a:solidFill>
                          <a:effectLst/>
                          <a:latin typeface="Calibri" panose="020F0502020204030204" pitchFamily="34" charset="0"/>
                        </a:rPr>
                        <a:t>Region</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Country</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Item Type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Sales Channel</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Order Priority</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Order Date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Order ID</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Ship Date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Units Sold</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Unit Price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Unit Cost</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Total Revenue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Total Cost</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Total Profit</a:t>
                      </a:r>
                    </a:p>
                  </a:txBody>
                  <a:tcPr marL="9525" marR="9525" marT="9525" marB="0" anchor="b"/>
                </a:tc>
                <a:extLst>
                  <a:ext uri="{0D108BD9-81ED-4DB2-BD59-A6C34878D82A}">
                    <a16:rowId xmlns:a16="http://schemas.microsoft.com/office/drawing/2014/main" val="1959849446"/>
                  </a:ext>
                </a:extLst>
              </a:tr>
              <a:tr h="817880">
                <a:tc>
                  <a:txBody>
                    <a:bodyPr/>
                    <a:lstStyle/>
                    <a:p>
                      <a:pPr algn="l" fontAlgn="b"/>
                      <a:r>
                        <a:rPr lang="en-US" sz="1800" b="0" i="0" u="none" strike="noStrike">
                          <a:solidFill>
                            <a:srgbClr val="000000"/>
                          </a:solidFill>
                          <a:effectLst/>
                          <a:latin typeface="Calibri" panose="020F0502020204030204" pitchFamily="34" charset="0"/>
                        </a:rPr>
                        <a:t>Sub-Saharan Africa</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Togo</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Baby Food</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Offline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H</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9.42E+08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1/15/2010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3449</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255.28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159.42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880460.7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549839.6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330621.1</a:t>
                      </a:r>
                    </a:p>
                  </a:txBody>
                  <a:tcPr marL="9525" marR="9525" marT="9525" marB="0" anchor="b"/>
                </a:tc>
                <a:extLst>
                  <a:ext uri="{0D108BD9-81ED-4DB2-BD59-A6C34878D82A}">
                    <a16:rowId xmlns:a16="http://schemas.microsoft.com/office/drawing/2014/main" val="935210735"/>
                  </a:ext>
                </a:extLst>
              </a:tr>
              <a:tr h="817880">
                <a:tc>
                  <a:txBody>
                    <a:bodyPr/>
                    <a:lstStyle/>
                    <a:p>
                      <a:pPr algn="l" fontAlgn="b"/>
                      <a:r>
                        <a:rPr lang="en-US" sz="1800" b="0" i="0" u="none" strike="noStrike">
                          <a:solidFill>
                            <a:srgbClr val="000000"/>
                          </a:solidFill>
                          <a:effectLst/>
                          <a:latin typeface="Calibri" panose="020F0502020204030204" pitchFamily="34" charset="0"/>
                        </a:rPr>
                        <a:t>Sub-Saharan Africa</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Madagascar</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Household</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Offline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1/7/2010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1.95E+08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2/12/2010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5276</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668.27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502.54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3525793</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2651401</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874391.5</a:t>
                      </a:r>
                    </a:p>
                  </a:txBody>
                  <a:tcPr marL="9525" marR="9525" marT="9525" marB="0" anchor="b"/>
                </a:tc>
                <a:extLst>
                  <a:ext uri="{0D108BD9-81ED-4DB2-BD59-A6C34878D82A}">
                    <a16:rowId xmlns:a16="http://schemas.microsoft.com/office/drawing/2014/main" val="3428323218"/>
                  </a:ext>
                </a:extLst>
              </a:tr>
              <a:tr h="817880">
                <a:tc>
                  <a:txBody>
                    <a:bodyPr/>
                    <a:lstStyle/>
                    <a:p>
                      <a:pPr algn="l" fontAlgn="b"/>
                      <a:r>
                        <a:rPr lang="en-US" sz="1800" b="0" i="0" u="none" strike="noStrike">
                          <a:solidFill>
                            <a:srgbClr val="000000"/>
                          </a:solidFill>
                          <a:effectLst/>
                          <a:latin typeface="Calibri" panose="020F0502020204030204" pitchFamily="34" charset="0"/>
                        </a:rPr>
                        <a:t>Sub-Saharan Africa</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Zimbabwe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Meat</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Online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1/9/2010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4.05E+08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1/25/2010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8430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421.89</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364.69</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3556533</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3074337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482196</a:t>
                      </a:r>
                    </a:p>
                  </a:txBody>
                  <a:tcPr marL="9525" marR="9525" marT="9525" marB="0" anchor="b"/>
                </a:tc>
                <a:extLst>
                  <a:ext uri="{0D108BD9-81ED-4DB2-BD59-A6C34878D82A}">
                    <a16:rowId xmlns:a16="http://schemas.microsoft.com/office/drawing/2014/main" val="4227233599"/>
                  </a:ext>
                </a:extLst>
              </a:tr>
              <a:tr h="817880">
                <a:tc>
                  <a:txBody>
                    <a:bodyPr/>
                    <a:lstStyle/>
                    <a:p>
                      <a:pPr algn="l" fontAlgn="b"/>
                      <a:r>
                        <a:rPr lang="en-US" sz="1800" b="0" i="0" u="none" strike="noStrike">
                          <a:solidFill>
                            <a:srgbClr val="000000"/>
                          </a:solidFill>
                          <a:effectLst/>
                          <a:latin typeface="Calibri" panose="020F0502020204030204" pitchFamily="34" charset="0"/>
                        </a:rPr>
                        <a:t>Middle East and North Africa</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Oman</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Cosmetics</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Online</a:t>
                      </a:r>
                    </a:p>
                  </a:txBody>
                  <a:tcPr marL="9525" marR="9525" marT="9525" marB="0" anchor="b"/>
                </a:tc>
                <a:tc>
                  <a:txBody>
                    <a:bodyPr/>
                    <a:lstStyle/>
                    <a:p>
                      <a:pPr algn="l" fontAlgn="b"/>
                      <a:r>
                        <a:rPr lang="en-US" sz="1800" b="0" i="0" u="none" strike="noStrike">
                          <a:solidFill>
                            <a:srgbClr val="000000"/>
                          </a:solidFill>
                          <a:effectLst/>
                          <a:latin typeface="Calibri" panose="020F0502020204030204" pitchFamily="34" charset="0"/>
                        </a:rPr>
                        <a:t>C</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1/10/2010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9.39E+08</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2/17/2010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8870</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437.2</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263.33</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3877964</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2335737</a:t>
                      </a:r>
                    </a:p>
                  </a:txBody>
                  <a:tcPr marL="9525" marR="9525" marT="9525" marB="0" anchor="b"/>
                </a:tc>
                <a:tc>
                  <a:txBody>
                    <a:bodyPr/>
                    <a:lstStyle/>
                    <a:p>
                      <a:pPr algn="r" fontAlgn="b"/>
                      <a:r>
                        <a:rPr lang="en-US" sz="1800" b="0" i="0" u="none" strike="noStrike">
                          <a:solidFill>
                            <a:srgbClr val="000000"/>
                          </a:solidFill>
                          <a:effectLst/>
                          <a:latin typeface="Calibri" panose="020F0502020204030204" pitchFamily="34" charset="0"/>
                        </a:rPr>
                        <a:t>1542227</a:t>
                      </a:r>
                    </a:p>
                  </a:txBody>
                  <a:tcPr marL="9525" marR="9525" marT="9525" marB="0" anchor="b"/>
                </a:tc>
                <a:extLst>
                  <a:ext uri="{0D108BD9-81ED-4DB2-BD59-A6C34878D82A}">
                    <a16:rowId xmlns:a16="http://schemas.microsoft.com/office/drawing/2014/main" val="2605569356"/>
                  </a:ext>
                </a:extLst>
              </a:tr>
            </a:tbl>
          </a:graphicData>
        </a:graphic>
      </p:graphicFrame>
    </p:spTree>
    <p:extLst>
      <p:ext uri="{BB962C8B-B14F-4D97-AF65-F5344CB8AC3E}">
        <p14:creationId xmlns:p14="http://schemas.microsoft.com/office/powerpoint/2010/main" val="9220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277EF-C738-3D46-9387-B9C95B31E6FC}"/>
              </a:ext>
            </a:extLst>
          </p:cNvPr>
          <p:cNvSpPr>
            <a:spLocks noGrp="1"/>
          </p:cNvSpPr>
          <p:nvPr>
            <p:ph type="title"/>
          </p:nvPr>
        </p:nvSpPr>
        <p:spPr/>
        <p:txBody>
          <a:bodyPr/>
          <a:lstStyle/>
          <a:p>
            <a:r>
              <a:rPr lang="en-US"/>
              <a:t>Dataset - Guidance</a:t>
            </a:r>
          </a:p>
        </p:txBody>
      </p:sp>
      <p:pic>
        <p:nvPicPr>
          <p:cNvPr id="6" name="Content Placeholder 5">
            <a:extLst>
              <a:ext uri="{FF2B5EF4-FFF2-40B4-BE49-F238E27FC236}">
                <a16:creationId xmlns:a16="http://schemas.microsoft.com/office/drawing/2014/main" id="{70AAA102-0EA9-5949-9568-5464045C95D0}"/>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267200" y="3629025"/>
            <a:ext cx="9753600" cy="4178300"/>
          </a:xfrm>
        </p:spPr>
      </p:pic>
    </p:spTree>
    <p:extLst>
      <p:ext uri="{BB962C8B-B14F-4D97-AF65-F5344CB8AC3E}">
        <p14:creationId xmlns:p14="http://schemas.microsoft.com/office/powerpoint/2010/main" val="202775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E6CC8-2FA7-3648-8706-24BD4C9EF324}"/>
              </a:ext>
            </a:extLst>
          </p:cNvPr>
          <p:cNvSpPr>
            <a:spLocks noGrp="1"/>
          </p:cNvSpPr>
          <p:nvPr>
            <p:ph type="title"/>
          </p:nvPr>
        </p:nvSpPr>
        <p:spPr/>
        <p:txBody>
          <a:bodyPr/>
          <a:lstStyle/>
          <a:p>
            <a:r>
              <a:rPr lang="en-US"/>
              <a:t>Tools</a:t>
            </a:r>
          </a:p>
        </p:txBody>
      </p:sp>
      <p:pic>
        <p:nvPicPr>
          <p:cNvPr id="7" name="Picture Placeholder 6">
            <a:extLst>
              <a:ext uri="{FF2B5EF4-FFF2-40B4-BE49-F238E27FC236}">
                <a16:creationId xmlns:a16="http://schemas.microsoft.com/office/drawing/2014/main" id="{0981C5A1-3060-3544-B7D0-49534A8D4C6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4367" r="4367"/>
          <a:stretch>
            <a:fillRect/>
          </a:stretch>
        </p:blipFill>
        <p:spPr/>
      </p:pic>
      <p:sp>
        <p:nvSpPr>
          <p:cNvPr id="4" name="Text Placeholder 3">
            <a:extLst>
              <a:ext uri="{FF2B5EF4-FFF2-40B4-BE49-F238E27FC236}">
                <a16:creationId xmlns:a16="http://schemas.microsoft.com/office/drawing/2014/main" id="{57AA7B91-9E72-034A-89D5-BC8B242D8047}"/>
              </a:ext>
            </a:extLst>
          </p:cNvPr>
          <p:cNvSpPr>
            <a:spLocks noGrp="1"/>
          </p:cNvSpPr>
          <p:nvPr>
            <p:ph type="body" sz="quarter" idx="12"/>
          </p:nvPr>
        </p:nvSpPr>
        <p:spPr/>
        <p:txBody>
          <a:bodyPr/>
          <a:lstStyle/>
          <a:p>
            <a:r>
              <a:rPr lang="en-US"/>
              <a:t>R and Python support</a:t>
            </a:r>
          </a:p>
          <a:p>
            <a:r>
              <a:rPr lang="en-US"/>
              <a:t>Azure Storage, relational or non-relational data sources</a:t>
            </a:r>
          </a:p>
          <a:p>
            <a:r>
              <a:rPr lang="en-US"/>
              <a:t>Preprocess datasets</a:t>
            </a:r>
          </a:p>
          <a:p>
            <a:r>
              <a:rPr lang="en-US"/>
              <a:t>Build and train models</a:t>
            </a:r>
          </a:p>
        </p:txBody>
      </p:sp>
      <p:sp>
        <p:nvSpPr>
          <p:cNvPr id="5" name="Text Placeholder 4">
            <a:extLst>
              <a:ext uri="{FF2B5EF4-FFF2-40B4-BE49-F238E27FC236}">
                <a16:creationId xmlns:a16="http://schemas.microsoft.com/office/drawing/2014/main" id="{ACDBD3BA-1BF2-0048-A1F1-7DA5E48119E2}"/>
              </a:ext>
            </a:extLst>
          </p:cNvPr>
          <p:cNvSpPr>
            <a:spLocks noGrp="1"/>
          </p:cNvSpPr>
          <p:nvPr>
            <p:ph type="body" sz="quarter" idx="13"/>
          </p:nvPr>
        </p:nvSpPr>
        <p:spPr/>
        <p:txBody>
          <a:bodyPr/>
          <a:lstStyle/>
          <a:p>
            <a:r>
              <a:rPr lang="en-US"/>
              <a:t>Azure Machine Learning Studio</a:t>
            </a:r>
          </a:p>
        </p:txBody>
      </p:sp>
    </p:spTree>
    <p:extLst>
      <p:ext uri="{BB962C8B-B14F-4D97-AF65-F5344CB8AC3E}">
        <p14:creationId xmlns:p14="http://schemas.microsoft.com/office/powerpoint/2010/main" val="5585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E0093-4EE5-48AE-9E80-FA0A3FDE3787}"/>
              </a:ext>
            </a:extLst>
          </p:cNvPr>
          <p:cNvSpPr>
            <a:spLocks noGrp="1"/>
          </p:cNvSpPr>
          <p:nvPr>
            <p:ph type="title"/>
          </p:nvPr>
        </p:nvSpPr>
        <p:spPr/>
        <p:txBody>
          <a:bodyPr/>
          <a:lstStyle/>
          <a:p>
            <a:r>
              <a:rPr lang="en-US"/>
              <a:t>Tools</a:t>
            </a:r>
          </a:p>
        </p:txBody>
      </p:sp>
      <p:sp>
        <p:nvSpPr>
          <p:cNvPr id="4" name="Text Placeholder 3">
            <a:extLst>
              <a:ext uri="{FF2B5EF4-FFF2-40B4-BE49-F238E27FC236}">
                <a16:creationId xmlns:a16="http://schemas.microsoft.com/office/drawing/2014/main" id="{D2DF2E16-126C-4DB4-94ED-E33368EA2385}"/>
              </a:ext>
            </a:extLst>
          </p:cNvPr>
          <p:cNvSpPr>
            <a:spLocks noGrp="1"/>
          </p:cNvSpPr>
          <p:nvPr>
            <p:ph type="body" sz="quarter" idx="12"/>
          </p:nvPr>
        </p:nvSpPr>
        <p:spPr/>
        <p:txBody>
          <a:bodyPr/>
          <a:lstStyle/>
          <a:p>
            <a:r>
              <a:rPr lang="en-US"/>
              <a:t>Can code in SQL, Python &amp; Scala</a:t>
            </a:r>
          </a:p>
          <a:p>
            <a:r>
              <a:rPr lang="en-US"/>
              <a:t>Collaborative</a:t>
            </a:r>
          </a:p>
          <a:p>
            <a:r>
              <a:rPr lang="en-US"/>
              <a:t>Easy to setup UI inputs</a:t>
            </a:r>
          </a:p>
          <a:p>
            <a:r>
              <a:rPr lang="en-US"/>
              <a:t>Designed for Machine Learning</a:t>
            </a:r>
          </a:p>
          <a:p>
            <a:r>
              <a:rPr lang="en-US"/>
              <a:t>Drag and drop database setup</a:t>
            </a:r>
          </a:p>
        </p:txBody>
      </p:sp>
      <p:sp>
        <p:nvSpPr>
          <p:cNvPr id="5" name="Text Placeholder 4">
            <a:extLst>
              <a:ext uri="{FF2B5EF4-FFF2-40B4-BE49-F238E27FC236}">
                <a16:creationId xmlns:a16="http://schemas.microsoft.com/office/drawing/2014/main" id="{921B799D-E0B9-4F36-86BE-FBD49C5D362F}"/>
              </a:ext>
            </a:extLst>
          </p:cNvPr>
          <p:cNvSpPr>
            <a:spLocks noGrp="1"/>
          </p:cNvSpPr>
          <p:nvPr>
            <p:ph type="body" sz="quarter" idx="13"/>
          </p:nvPr>
        </p:nvSpPr>
        <p:spPr/>
        <p:txBody>
          <a:bodyPr/>
          <a:lstStyle/>
          <a:p>
            <a:r>
              <a:rPr lang="en-US"/>
              <a:t>Azure Databricks</a:t>
            </a:r>
          </a:p>
        </p:txBody>
      </p:sp>
      <p:pic>
        <p:nvPicPr>
          <p:cNvPr id="1026" name="Picture 2" descr="Image result for databricks azure">
            <a:extLst>
              <a:ext uri="{FF2B5EF4-FFF2-40B4-BE49-F238E27FC236}">
                <a16:creationId xmlns:a16="http://schemas.microsoft.com/office/drawing/2014/main" id="{33DFE1AB-0C75-46E3-9D3E-AD472374BE61}"/>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7067" r="11807"/>
          <a:stretch/>
        </p:blipFill>
        <p:spPr bwMode="auto">
          <a:xfrm>
            <a:off x="9008074" y="2174876"/>
            <a:ext cx="9082217" cy="559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62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5C36-60C8-4CE2-BDCB-B3C0DCFB590D}"/>
              </a:ext>
            </a:extLst>
          </p:cNvPr>
          <p:cNvSpPr>
            <a:spLocks noGrp="1"/>
          </p:cNvSpPr>
          <p:nvPr>
            <p:ph type="title"/>
          </p:nvPr>
        </p:nvSpPr>
        <p:spPr/>
        <p:txBody>
          <a:bodyPr/>
          <a:lstStyle/>
          <a:p>
            <a:r>
              <a:rPr lang="en-US">
                <a:latin typeface="Arial"/>
                <a:cs typeface="Arial"/>
              </a:rPr>
              <a:t>Scoring Rubric – Innovation (5 Points)</a:t>
            </a:r>
            <a:endParaRPr lang="en-US"/>
          </a:p>
        </p:txBody>
      </p:sp>
      <p:sp>
        <p:nvSpPr>
          <p:cNvPr id="3" name="Text Placeholder 2">
            <a:extLst>
              <a:ext uri="{FF2B5EF4-FFF2-40B4-BE49-F238E27FC236}">
                <a16:creationId xmlns:a16="http://schemas.microsoft.com/office/drawing/2014/main" id="{77FDAACF-85EA-4AC9-8178-F7A24AED5374}"/>
              </a:ext>
            </a:extLst>
          </p:cNvPr>
          <p:cNvSpPr>
            <a:spLocks noGrp="1"/>
          </p:cNvSpPr>
          <p:nvPr>
            <p:ph type="body" sz="quarter" idx="10"/>
          </p:nvPr>
        </p:nvSpPr>
        <p:spPr/>
        <p:txBody>
          <a:bodyPr vert="horz" lIns="91440" tIns="45720" rIns="91440" bIns="45720" rtlCol="0" anchor="t">
            <a:normAutofit/>
          </a:bodyPr>
          <a:lstStyle/>
          <a:p>
            <a:r>
              <a:rPr lang="en-US">
                <a:latin typeface="Arial"/>
                <a:cs typeface="Arial"/>
              </a:rPr>
              <a:t>(1) The chosen solution is already established. No innovative use of technology.</a:t>
            </a:r>
          </a:p>
          <a:p>
            <a:r>
              <a:rPr lang="en-US">
                <a:latin typeface="Arial"/>
                <a:cs typeface="Arial"/>
              </a:rPr>
              <a:t>(2) The solution adds a new twist on an established implementation. (e.g. uses a new library or tool)</a:t>
            </a:r>
            <a:endParaRPr lang="en-US">
              <a:latin typeface="Arial"/>
              <a:cs typeface="Arial" panose="020B0604020202020204" pitchFamily="34" charset="0"/>
            </a:endParaRPr>
          </a:p>
          <a:p>
            <a:r>
              <a:rPr lang="en-US">
                <a:latin typeface="Arial"/>
                <a:cs typeface="Arial"/>
              </a:rPr>
              <a:t>(3) The project adds a major departure from established implementations. (e.g. leverages a new framework or middleware)</a:t>
            </a:r>
            <a:endParaRPr lang="en-US">
              <a:latin typeface="Arial"/>
              <a:cs typeface="Arial" panose="020B0604020202020204" pitchFamily="34" charset="0"/>
            </a:endParaRPr>
          </a:p>
          <a:p>
            <a:r>
              <a:rPr lang="en-US">
                <a:latin typeface="Arial"/>
                <a:cs typeface="Arial"/>
              </a:rPr>
              <a:t>(4) The project makes a profound break from established design (e.g. uses a new language or emerging technology in way previously not used)</a:t>
            </a:r>
            <a:endParaRPr lang="en-US">
              <a:latin typeface="Arial"/>
              <a:cs typeface="Arial" panose="020B0604020202020204" pitchFamily="34" charset="0"/>
            </a:endParaRPr>
          </a:p>
          <a:p>
            <a:r>
              <a:rPr lang="en-US">
                <a:latin typeface="Arial"/>
                <a:cs typeface="Arial"/>
              </a:rPr>
              <a:t>(5) The implementation and design and completely new with no precedent.</a:t>
            </a:r>
            <a:endParaRPr lang="en-US">
              <a:latin typeface="Arial"/>
              <a:cs typeface="Arial" panose="020B0604020202020204" pitchFamily="34" charset="0"/>
            </a:endParaRPr>
          </a:p>
          <a:p>
            <a:pPr marL="514350" indent="-514350">
              <a:buAutoNum type="arabicPeriod"/>
            </a:pPr>
            <a:endParaRPr lang="en-US">
              <a:cs typeface="Arial"/>
            </a:endParaRPr>
          </a:p>
        </p:txBody>
      </p:sp>
    </p:spTree>
    <p:extLst>
      <p:ext uri="{BB962C8B-B14F-4D97-AF65-F5344CB8AC3E}">
        <p14:creationId xmlns:p14="http://schemas.microsoft.com/office/powerpoint/2010/main" val="343208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OS GENARAL LAYOUTS">
  <a:themeElements>
    <a:clrScheme name="PROS Colors 2019 1">
      <a:dk1>
        <a:srgbClr val="666666"/>
      </a:dk1>
      <a:lt1>
        <a:srgbClr val="FFFFFF"/>
      </a:lt1>
      <a:dk2>
        <a:srgbClr val="808080"/>
      </a:dk2>
      <a:lt2>
        <a:srgbClr val="FFFFFF"/>
      </a:lt2>
      <a:accent1>
        <a:srgbClr val="00A4E4"/>
      </a:accent1>
      <a:accent2>
        <a:srgbClr val="A6ABA3"/>
      </a:accent2>
      <a:accent3>
        <a:srgbClr val="54B948"/>
      </a:accent3>
      <a:accent4>
        <a:srgbClr val="F79628"/>
      </a:accent4>
      <a:accent5>
        <a:srgbClr val="5786A0"/>
      </a:accent5>
      <a:accent6>
        <a:srgbClr val="CF3375"/>
      </a:accent6>
      <a:hlink>
        <a:srgbClr val="00447B"/>
      </a:hlink>
      <a:folHlink>
        <a:srgbClr val="D03376"/>
      </a:folHlink>
    </a:clrScheme>
    <a:fontScheme name="PROS 2018/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defRPr sz="2200" dirty="0" err="1">
            <a:solidFill>
              <a:srgbClr val="666666"/>
            </a:solidFill>
            <a:latin typeface="Arial" panose="020B0604020202020204" pitchFamily="34" charset="0"/>
          </a:defRPr>
        </a:defPPr>
      </a:lstStyle>
    </a:txDef>
  </a:objectDefaults>
  <a:extraClrSchemeLst/>
  <a:extLst>
    <a:ext uri="{05A4C25C-085E-4340-85A3-A5531E510DB2}">
      <thm15:themeFamily xmlns:thm15="http://schemas.microsoft.com/office/thememl/2012/main" name="PROS_Corporate_Template_2019-16x9-1.0.potx" id="{24B2CF26-5E44-4030-ADC8-0C634F222691}" vid="{1712ABA4-D481-4B74-950C-64260A0BB2C2}"/>
    </a:ext>
  </a:extLst>
</a:theme>
</file>

<file path=ppt/theme/theme2.xml><?xml version="1.0" encoding="utf-8"?>
<a:theme xmlns:a="http://schemas.openxmlformats.org/drawingml/2006/main" name="PROS GENARAL IMPACT">
  <a:themeElements>
    <a:clrScheme name="PROS 2019">
      <a:dk1>
        <a:srgbClr val="0A091B"/>
      </a:dk1>
      <a:lt1>
        <a:srgbClr val="CDCDCD"/>
      </a:lt1>
      <a:dk2>
        <a:srgbClr val="808080"/>
      </a:dk2>
      <a:lt2>
        <a:srgbClr val="FFFFFF"/>
      </a:lt2>
      <a:accent1>
        <a:srgbClr val="00A4E4"/>
      </a:accent1>
      <a:accent2>
        <a:srgbClr val="D54713"/>
      </a:accent2>
      <a:accent3>
        <a:srgbClr val="54B948"/>
      </a:accent3>
      <a:accent4>
        <a:srgbClr val="F89728"/>
      </a:accent4>
      <a:accent5>
        <a:srgbClr val="D03376"/>
      </a:accent5>
      <a:accent6>
        <a:srgbClr val="00447C"/>
      </a:accent6>
      <a:hlink>
        <a:srgbClr val="00447C"/>
      </a:hlink>
      <a:folHlink>
        <a:srgbClr val="D03376"/>
      </a:folHlink>
    </a:clrScheme>
    <a:fontScheme name="PROS 2018/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defRPr sz="2200" dirty="0" err="1">
            <a:solidFill>
              <a:srgbClr val="666666"/>
            </a:solidFill>
            <a:latin typeface="Helvetica" pitchFamily="2" charset="0"/>
          </a:defRPr>
        </a:defPPr>
      </a:lstStyle>
    </a:txDef>
  </a:objectDefaults>
  <a:extraClrSchemeLst/>
  <a:extLst>
    <a:ext uri="{05A4C25C-085E-4340-85A3-A5531E510DB2}">
      <thm15:themeFamily xmlns:thm15="http://schemas.microsoft.com/office/thememl/2012/main" name="PROS_Corporate_Template_2019-16x9-1.0.potx" id="{24B2CF26-5E44-4030-ADC8-0C634F222691}" vid="{49E54D37-4D21-4F37-8097-4D2E5C6204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718C03C396BE419B4B5D27B5758D2B" ma:contentTypeVersion="0" ma:contentTypeDescription="Create a new document." ma:contentTypeScope="" ma:versionID="144a34ccc0960c14cfb5b90c9c15054c">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8C7393-2FD0-4FA7-859B-EF5E58C9C080}">
  <ds:schemaRefs>
    <ds:schemaRef ds:uri="http://schemas.microsoft.com/sharepoint/v3/contenttype/forms"/>
  </ds:schemaRefs>
</ds:datastoreItem>
</file>

<file path=customXml/itemProps2.xml><?xml version="1.0" encoding="utf-8"?>
<ds:datastoreItem xmlns:ds="http://schemas.openxmlformats.org/officeDocument/2006/customXml" ds:itemID="{813D9FB4-D2C7-4FE1-ABA6-573B8E660D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2DFD506-FB9F-4D05-85A0-EC53EF30187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PROS_Corporate_Template_2019-16x9-1.0</Template>
  <TotalTime>0</TotalTime>
  <Words>669</Words>
  <Application>Microsoft Macintosh PowerPoint</Application>
  <PresentationFormat>Custom</PresentationFormat>
  <Paragraphs>123</Paragraphs>
  <Slides>12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Century Gothic</vt:lpstr>
      <vt:lpstr>Helvetica</vt:lpstr>
      <vt:lpstr>Roboto Condensed</vt:lpstr>
      <vt:lpstr>PROS GENARAL LAYOUTS</vt:lpstr>
      <vt:lpstr>PROS GENARAL IMPACT</vt:lpstr>
      <vt:lpstr>PowerPoint Presentation</vt:lpstr>
      <vt:lpstr>PowerPoint Presentation</vt:lpstr>
      <vt:lpstr>The Future of Pricing</vt:lpstr>
      <vt:lpstr>PowerPoint Presentation</vt:lpstr>
      <vt:lpstr>Dataset – Sales Transactions</vt:lpstr>
      <vt:lpstr>Dataset - Guidance</vt:lpstr>
      <vt:lpstr>Tools</vt:lpstr>
      <vt:lpstr>Tools</vt:lpstr>
      <vt:lpstr>Scoring Rubric – Innovation (5 Points)</vt:lpstr>
      <vt:lpstr>Scoring Rubric – Quality of Implementation (10 Points)</vt:lpstr>
      <vt:lpstr>Scoring Rubric – Impact (5 Points)</vt:lpstr>
      <vt:lpstr>Scoring Rubric – Presentation (5 Points)</vt:lpstr>
    </vt:vector>
  </TitlesOfParts>
  <Company>diakov.net</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swensen</dc:creator>
  <cp:lastModifiedBy>Microsoft Office User</cp:lastModifiedBy>
  <cp:revision>3</cp:revision>
  <dcterms:created xsi:type="dcterms:W3CDTF">2019-07-01T03:03:02Z</dcterms:created>
  <dcterms:modified xsi:type="dcterms:W3CDTF">2019-07-03T16:44:25Z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0x0101001D718C03C396BE419B4B5D27B5758D2B</vt:lpwstr>
  </property>
  <property fmtid="{D5CDD505-2E9C-101B-9397-08002B2CF9AE}" pid="3" name="AuthorIds_UIVersion_1024">
    <vt:lpwstr>6</vt:lpwstr>
  </property>
</Properties>
</file>